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23"/>
  </p:notesMasterIdLst>
  <p:sldIdLst>
    <p:sldId id="258" r:id="rId2"/>
    <p:sldId id="573" r:id="rId3"/>
    <p:sldId id="591" r:id="rId4"/>
    <p:sldId id="277" r:id="rId5"/>
    <p:sldId id="285" r:id="rId6"/>
    <p:sldId id="594" r:id="rId7"/>
    <p:sldId id="595" r:id="rId8"/>
    <p:sldId id="522" r:id="rId9"/>
    <p:sldId id="596" r:id="rId10"/>
    <p:sldId id="597" r:id="rId11"/>
    <p:sldId id="598" r:id="rId12"/>
    <p:sldId id="599" r:id="rId13"/>
    <p:sldId id="572" r:id="rId14"/>
    <p:sldId id="605" r:id="rId15"/>
    <p:sldId id="606" r:id="rId16"/>
    <p:sldId id="607" r:id="rId17"/>
    <p:sldId id="588" r:id="rId18"/>
    <p:sldId id="600" r:id="rId19"/>
    <p:sldId id="603" r:id="rId20"/>
    <p:sldId id="601" r:id="rId21"/>
    <p:sldId id="477"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Sage Headline Black" panose="02010A03040201060103" pitchFamily="2" charset="0"/>
      <p:bold r:id="rId28"/>
    </p:embeddedFont>
    <p:embeddedFont>
      <p:font typeface="Sage Text" panose="02010503040201060103" pitchFamily="2" charset="0"/>
      <p:regular r:id="rId29"/>
      <p:bold r:id="rId30"/>
      <p:italic r:id="rId31"/>
      <p:boldItalic r:id="rId32"/>
    </p:embeddedFont>
    <p:embeddedFont>
      <p:font typeface="Sage Text Light" panose="02010303040201060103" pitchFamily="2" charset="0"/>
      <p:regular r:id="rId33"/>
      <p: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68" userDrawn="1">
          <p15:clr>
            <a:srgbClr val="A4A3A4"/>
          </p15:clr>
        </p15:guide>
        <p15:guide id="2" pos="3840" userDrawn="1">
          <p15:clr>
            <a:srgbClr val="A4A3A4"/>
          </p15:clr>
        </p15:guide>
        <p15:guide id="3" orient="horz" pos="288" userDrawn="1">
          <p15:clr>
            <a:srgbClr val="A4A3A4"/>
          </p15:clr>
        </p15:guide>
        <p15:guide id="4" pos="54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639"/>
    <a:srgbClr val="006362"/>
    <a:srgbClr val="00A65C"/>
    <a:srgbClr val="000000"/>
    <a:srgbClr val="006234"/>
    <a:srgbClr val="ABABAB"/>
    <a:srgbClr val="001C2D"/>
    <a:srgbClr val="00293F"/>
    <a:srgbClr val="003D3C"/>
    <a:srgbClr val="CC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45" autoAdjust="0"/>
    <p:restoredTop sz="82025" autoAdjust="0"/>
  </p:normalViewPr>
  <p:slideViewPr>
    <p:cSldViewPr snapToGrid="0" snapToObjects="1" showGuides="1">
      <p:cViewPr varScale="1">
        <p:scale>
          <a:sx n="87" d="100"/>
          <a:sy n="87" d="100"/>
        </p:scale>
        <p:origin x="1044" y="78"/>
      </p:cViewPr>
      <p:guideLst>
        <p:guide orient="horz" pos="3468"/>
        <p:guide pos="3840"/>
        <p:guide orient="horz" pos="288"/>
        <p:guide pos="5424"/>
      </p:guideLst>
    </p:cSldViewPr>
  </p:slideViewPr>
  <p:outlineViewPr>
    <p:cViewPr>
      <p:scale>
        <a:sx n="33" d="100"/>
        <a:sy n="33" d="100"/>
      </p:scale>
      <p:origin x="0" y="-19832"/>
    </p:cViewPr>
  </p:outlineViewPr>
  <p:notesTextViewPr>
    <p:cViewPr>
      <p:scale>
        <a:sx n="3" d="2"/>
        <a:sy n="3" d="2"/>
      </p:scale>
      <p:origin x="0" y="0"/>
    </p:cViewPr>
  </p:notesTextViewPr>
  <p:sorterViewPr>
    <p:cViewPr>
      <p:scale>
        <a:sx n="124" d="100"/>
        <a:sy n="124" d="100"/>
      </p:scale>
      <p:origin x="0" y="0"/>
    </p:cViewPr>
  </p:sorterViewPr>
  <p:notesViewPr>
    <p:cSldViewPr snapToGrid="0" snapToObjects="1">
      <p:cViewPr varScale="1">
        <p:scale>
          <a:sx n="85" d="100"/>
          <a:sy n="85" d="100"/>
        </p:scale>
        <p:origin x="388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168B82-A711-4FF1-B4DB-E6632591D2C4}"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en-US"/>
        </a:p>
      </dgm:t>
    </dgm:pt>
    <dgm:pt modelId="{3B0A1E61-B13C-43D6-A077-9308B9FF4E25}">
      <dgm:prSet phldrT="[Text]"/>
      <dgm:spPr>
        <a:solidFill>
          <a:srgbClr val="00D639"/>
        </a:solidFill>
        <a:ln>
          <a:solidFill>
            <a:srgbClr val="00D639"/>
          </a:solidFill>
        </a:ln>
      </dgm:spPr>
      <dgm:t>
        <a:bodyPr/>
        <a:lstStyle/>
        <a:p>
          <a:r>
            <a:rPr lang="en-US" b="1" dirty="0">
              <a:solidFill>
                <a:schemeClr val="tx1"/>
              </a:solidFill>
            </a:rPr>
            <a:t>SDK</a:t>
          </a:r>
        </a:p>
      </dgm:t>
    </dgm:pt>
    <dgm:pt modelId="{3BABD166-5A4F-4B57-A3B9-20992FCE863B}" type="parTrans" cxnId="{AA1DBAF1-9F89-4972-BD1D-8FA917D787BB}">
      <dgm:prSet/>
      <dgm:spPr/>
      <dgm:t>
        <a:bodyPr/>
        <a:lstStyle/>
        <a:p>
          <a:endParaRPr lang="en-US"/>
        </a:p>
      </dgm:t>
    </dgm:pt>
    <dgm:pt modelId="{011C0197-604B-458C-8481-D7E8011B6C10}" type="sibTrans" cxnId="{AA1DBAF1-9F89-4972-BD1D-8FA917D787BB}">
      <dgm:prSet/>
      <dgm:spPr/>
      <dgm:t>
        <a:bodyPr/>
        <a:lstStyle/>
        <a:p>
          <a:endParaRPr lang="en-US"/>
        </a:p>
      </dgm:t>
    </dgm:pt>
    <dgm:pt modelId="{4A985714-A7A8-420D-A608-47C7C475E028}">
      <dgm:prSet phldrT="[Text]" custT="1"/>
      <dgm:spPr>
        <a:solidFill>
          <a:schemeClr val="tx1"/>
        </a:solidFill>
        <a:ln>
          <a:solidFill>
            <a:schemeClr val="tx1"/>
          </a:solidFill>
        </a:ln>
      </dgm:spPr>
      <dgm:t>
        <a:bodyPr/>
        <a:lstStyle/>
        <a:p>
          <a:r>
            <a:rPr lang="en-US" sz="1300" b="1" dirty="0">
              <a:solidFill>
                <a:srgbClr val="00D639"/>
              </a:solidFill>
            </a:rPr>
            <a:t>Wizards</a:t>
          </a:r>
        </a:p>
      </dgm:t>
    </dgm:pt>
    <dgm:pt modelId="{8D18B8FF-B782-49C9-BD1F-308FC88E3ABF}" type="parTrans" cxnId="{5B5F82F5-C6F5-4506-8E9E-2A4764350E87}">
      <dgm:prSet/>
      <dgm:spPr/>
      <dgm:t>
        <a:bodyPr/>
        <a:lstStyle/>
        <a:p>
          <a:endParaRPr lang="en-US"/>
        </a:p>
      </dgm:t>
    </dgm:pt>
    <dgm:pt modelId="{07F0389E-E65C-4638-BDDA-ECE3BA67C13C}" type="sibTrans" cxnId="{5B5F82F5-C6F5-4506-8E9E-2A4764350E87}">
      <dgm:prSet/>
      <dgm:spPr>
        <a:solidFill>
          <a:schemeClr val="tx1"/>
        </a:solidFill>
        <a:ln>
          <a:solidFill>
            <a:schemeClr val="tx1"/>
          </a:solidFill>
        </a:ln>
      </dgm:spPr>
      <dgm:t>
        <a:bodyPr/>
        <a:lstStyle/>
        <a:p>
          <a:endParaRPr lang="en-US"/>
        </a:p>
      </dgm:t>
    </dgm:pt>
    <dgm:pt modelId="{64010188-C97E-46AB-AF66-DF358E217259}">
      <dgm:prSet phldrT="[Text]" custT="1"/>
      <dgm:spPr>
        <a:solidFill>
          <a:schemeClr val="tx1"/>
        </a:solidFill>
        <a:ln>
          <a:solidFill>
            <a:schemeClr val="tx1"/>
          </a:solidFill>
        </a:ln>
      </dgm:spPr>
      <dgm:t>
        <a:bodyPr/>
        <a:lstStyle/>
        <a:p>
          <a:r>
            <a:rPr lang="en-US" sz="1300" b="1" dirty="0">
              <a:solidFill>
                <a:srgbClr val="00D639"/>
              </a:solidFill>
            </a:rPr>
            <a:t>Docs</a:t>
          </a:r>
        </a:p>
      </dgm:t>
    </dgm:pt>
    <dgm:pt modelId="{047110EA-77E8-4D6D-8697-40E8672043BC}" type="parTrans" cxnId="{ABE4FABF-462D-4D0B-8BFD-900EEF7B4D91}">
      <dgm:prSet/>
      <dgm:spPr/>
      <dgm:t>
        <a:bodyPr/>
        <a:lstStyle/>
        <a:p>
          <a:endParaRPr lang="en-US"/>
        </a:p>
      </dgm:t>
    </dgm:pt>
    <dgm:pt modelId="{D947184B-117E-4950-A903-807867158578}" type="sibTrans" cxnId="{ABE4FABF-462D-4D0B-8BFD-900EEF7B4D91}">
      <dgm:prSet/>
      <dgm:spPr>
        <a:solidFill>
          <a:schemeClr val="tx1"/>
        </a:solidFill>
        <a:ln>
          <a:solidFill>
            <a:schemeClr val="tx1"/>
          </a:solidFill>
        </a:ln>
      </dgm:spPr>
      <dgm:t>
        <a:bodyPr/>
        <a:lstStyle/>
        <a:p>
          <a:endParaRPr lang="en-US"/>
        </a:p>
      </dgm:t>
    </dgm:pt>
    <dgm:pt modelId="{C32EDB3C-1AB9-4715-A75E-79566B9350B8}">
      <dgm:prSet phldrT="[Text]" custT="1"/>
      <dgm:spPr>
        <a:solidFill>
          <a:schemeClr val="tx1"/>
        </a:solidFill>
        <a:ln>
          <a:solidFill>
            <a:schemeClr val="tx1"/>
          </a:solidFill>
        </a:ln>
      </dgm:spPr>
      <dgm:t>
        <a:bodyPr/>
        <a:lstStyle/>
        <a:p>
          <a:r>
            <a:rPr lang="en-US" sz="1300" b="1" dirty="0">
              <a:solidFill>
                <a:srgbClr val="00D639"/>
              </a:solidFill>
            </a:rPr>
            <a:t>Resources</a:t>
          </a:r>
        </a:p>
      </dgm:t>
    </dgm:pt>
    <dgm:pt modelId="{7422AC97-CA06-40CA-B8B6-826ED07D91E9}" type="parTrans" cxnId="{4C89ACC7-B9F0-4707-ABCA-41F4E37E228D}">
      <dgm:prSet/>
      <dgm:spPr/>
      <dgm:t>
        <a:bodyPr/>
        <a:lstStyle/>
        <a:p>
          <a:endParaRPr lang="en-US"/>
        </a:p>
      </dgm:t>
    </dgm:pt>
    <dgm:pt modelId="{4AC456C3-D5B7-4F19-99F4-2E94787FE22D}" type="sibTrans" cxnId="{4C89ACC7-B9F0-4707-ABCA-41F4E37E228D}">
      <dgm:prSet/>
      <dgm:spPr>
        <a:solidFill>
          <a:schemeClr val="tx1"/>
        </a:solidFill>
        <a:ln>
          <a:solidFill>
            <a:schemeClr val="tx1"/>
          </a:solidFill>
        </a:ln>
      </dgm:spPr>
      <dgm:t>
        <a:bodyPr/>
        <a:lstStyle/>
        <a:p>
          <a:endParaRPr lang="en-US"/>
        </a:p>
      </dgm:t>
    </dgm:pt>
    <dgm:pt modelId="{114ABAD4-047C-49E4-A4C5-6B157CEFB7A1}">
      <dgm:prSet phldrT="[Text]"/>
      <dgm:spPr>
        <a:solidFill>
          <a:schemeClr val="tx1"/>
        </a:solidFill>
        <a:ln>
          <a:solidFill>
            <a:schemeClr val="tx1"/>
          </a:solidFill>
        </a:ln>
      </dgm:spPr>
      <dgm:t>
        <a:bodyPr/>
        <a:lstStyle/>
        <a:p>
          <a:r>
            <a:rPr lang="en-US" b="1" dirty="0">
              <a:solidFill>
                <a:srgbClr val="00D639"/>
              </a:solidFill>
            </a:rPr>
            <a:t>Samples</a:t>
          </a:r>
        </a:p>
      </dgm:t>
    </dgm:pt>
    <dgm:pt modelId="{70D0DC29-52BE-4972-8DAA-78B7FF42AB13}" type="parTrans" cxnId="{9A9D85AE-D9C7-450E-879F-AC144D3B69CE}">
      <dgm:prSet/>
      <dgm:spPr/>
      <dgm:t>
        <a:bodyPr/>
        <a:lstStyle/>
        <a:p>
          <a:endParaRPr lang="en-US"/>
        </a:p>
      </dgm:t>
    </dgm:pt>
    <dgm:pt modelId="{790F3492-D41C-4E77-BAA7-148BB4BABD16}" type="sibTrans" cxnId="{9A9D85AE-D9C7-450E-879F-AC144D3B69CE}">
      <dgm:prSet/>
      <dgm:spPr>
        <a:solidFill>
          <a:schemeClr val="tx1"/>
        </a:solidFill>
        <a:ln>
          <a:solidFill>
            <a:schemeClr val="tx1"/>
          </a:solidFill>
        </a:ln>
      </dgm:spPr>
      <dgm:t>
        <a:bodyPr/>
        <a:lstStyle/>
        <a:p>
          <a:endParaRPr lang="en-US"/>
        </a:p>
      </dgm:t>
    </dgm:pt>
    <dgm:pt modelId="{DE545655-2A71-48E5-ABEC-E9C9D2C22040}">
      <dgm:prSet phldrT="[Text]"/>
      <dgm:spPr>
        <a:solidFill>
          <a:schemeClr val="tx1"/>
        </a:solidFill>
        <a:ln>
          <a:solidFill>
            <a:schemeClr val="tx1"/>
          </a:solidFill>
        </a:ln>
      </dgm:spPr>
      <dgm:t>
        <a:bodyPr/>
        <a:lstStyle/>
        <a:p>
          <a:r>
            <a:rPr lang="en-US" b="1" dirty="0">
              <a:solidFill>
                <a:srgbClr val="00D639"/>
              </a:solidFill>
            </a:rPr>
            <a:t>Source</a:t>
          </a:r>
        </a:p>
      </dgm:t>
    </dgm:pt>
    <dgm:pt modelId="{82948305-2928-45D0-8587-94D754DB160E}" type="sibTrans" cxnId="{72D3DFC5-10B2-4F4A-9111-AE94FD09EFC0}">
      <dgm:prSet/>
      <dgm:spPr>
        <a:solidFill>
          <a:schemeClr val="tx1"/>
        </a:solidFill>
        <a:ln>
          <a:solidFill>
            <a:schemeClr val="tx1"/>
          </a:solidFill>
        </a:ln>
      </dgm:spPr>
      <dgm:t>
        <a:bodyPr/>
        <a:lstStyle/>
        <a:p>
          <a:endParaRPr lang="en-US"/>
        </a:p>
      </dgm:t>
    </dgm:pt>
    <dgm:pt modelId="{E4AE5213-184E-4990-A0B2-3F6B81763C4F}" type="parTrans" cxnId="{72D3DFC5-10B2-4F4A-9111-AE94FD09EFC0}">
      <dgm:prSet/>
      <dgm:spPr/>
      <dgm:t>
        <a:bodyPr/>
        <a:lstStyle/>
        <a:p>
          <a:endParaRPr lang="en-US"/>
        </a:p>
      </dgm:t>
    </dgm:pt>
    <dgm:pt modelId="{E2F95EF2-71B4-4D60-9DFC-16601EF0A621}" type="pres">
      <dgm:prSet presAssocID="{69168B82-A711-4FF1-B4DB-E6632591D2C4}" presName="Name0" presStyleCnt="0">
        <dgm:presLayoutVars>
          <dgm:chMax val="1"/>
          <dgm:dir/>
          <dgm:animLvl val="ctr"/>
          <dgm:resizeHandles val="exact"/>
        </dgm:presLayoutVars>
      </dgm:prSet>
      <dgm:spPr/>
    </dgm:pt>
    <dgm:pt modelId="{68CCF19C-442E-4E05-8CF9-DA1B9E2DDF74}" type="pres">
      <dgm:prSet presAssocID="{3B0A1E61-B13C-43D6-A077-9308B9FF4E25}" presName="centerShape" presStyleLbl="node0" presStyleIdx="0" presStyleCnt="1"/>
      <dgm:spPr/>
    </dgm:pt>
    <dgm:pt modelId="{B4EE9724-9902-4C62-AC5C-C33D16195096}" type="pres">
      <dgm:prSet presAssocID="{4A985714-A7A8-420D-A608-47C7C475E028}" presName="node" presStyleLbl="node1" presStyleIdx="0" presStyleCnt="5" custRadScaleRad="99625" custRadScaleInc="6307">
        <dgm:presLayoutVars>
          <dgm:bulletEnabled val="1"/>
        </dgm:presLayoutVars>
      </dgm:prSet>
      <dgm:spPr/>
    </dgm:pt>
    <dgm:pt modelId="{333FA720-3D36-4E14-97F1-2610E9248E02}" type="pres">
      <dgm:prSet presAssocID="{4A985714-A7A8-420D-A608-47C7C475E028}" presName="dummy" presStyleCnt="0"/>
      <dgm:spPr/>
    </dgm:pt>
    <dgm:pt modelId="{A151FABE-04EB-4113-8DE6-22FA98FC03C0}" type="pres">
      <dgm:prSet presAssocID="{07F0389E-E65C-4638-BDDA-ECE3BA67C13C}" presName="sibTrans" presStyleLbl="sibTrans2D1" presStyleIdx="0" presStyleCnt="5"/>
      <dgm:spPr/>
    </dgm:pt>
    <dgm:pt modelId="{9C4EA9E5-2A53-41B8-BC2A-031326C63500}" type="pres">
      <dgm:prSet presAssocID="{64010188-C97E-46AB-AF66-DF358E217259}" presName="node" presStyleLbl="node1" presStyleIdx="1" presStyleCnt="5" custRadScaleRad="101236" custRadScaleInc="4883">
        <dgm:presLayoutVars>
          <dgm:bulletEnabled val="1"/>
        </dgm:presLayoutVars>
      </dgm:prSet>
      <dgm:spPr/>
    </dgm:pt>
    <dgm:pt modelId="{D62C20C4-9CC1-4648-8D09-15EC104858E7}" type="pres">
      <dgm:prSet presAssocID="{64010188-C97E-46AB-AF66-DF358E217259}" presName="dummy" presStyleCnt="0"/>
      <dgm:spPr/>
    </dgm:pt>
    <dgm:pt modelId="{8ADA9A3F-2121-4FDE-8371-C24063A8D859}" type="pres">
      <dgm:prSet presAssocID="{D947184B-117E-4950-A903-807867158578}" presName="sibTrans" presStyleLbl="sibTrans2D1" presStyleIdx="1" presStyleCnt="5" custLinFactNeighborX="-2131" custLinFactNeighborY="-513"/>
      <dgm:spPr/>
    </dgm:pt>
    <dgm:pt modelId="{17388E66-98B8-4965-A152-49057F29840B}" type="pres">
      <dgm:prSet presAssocID="{C32EDB3C-1AB9-4715-A75E-79566B9350B8}" presName="node" presStyleLbl="node1" presStyleIdx="2" presStyleCnt="5" custRadScaleRad="101920" custRadScaleInc="-117">
        <dgm:presLayoutVars>
          <dgm:bulletEnabled val="1"/>
        </dgm:presLayoutVars>
      </dgm:prSet>
      <dgm:spPr/>
    </dgm:pt>
    <dgm:pt modelId="{440E3543-3B70-4351-BA3A-8897F480B153}" type="pres">
      <dgm:prSet presAssocID="{C32EDB3C-1AB9-4715-A75E-79566B9350B8}" presName="dummy" presStyleCnt="0"/>
      <dgm:spPr/>
    </dgm:pt>
    <dgm:pt modelId="{ADB6D102-6396-44C9-B996-EACDDBC03B6C}" type="pres">
      <dgm:prSet presAssocID="{4AC456C3-D5B7-4F19-99F4-2E94787FE22D}" presName="sibTrans" presStyleLbl="sibTrans2D1" presStyleIdx="2" presStyleCnt="5"/>
      <dgm:spPr/>
    </dgm:pt>
    <dgm:pt modelId="{1B467276-DD8B-4991-9D82-822A3967DE08}" type="pres">
      <dgm:prSet presAssocID="{114ABAD4-047C-49E4-A4C5-6B157CEFB7A1}" presName="node" presStyleLbl="node1" presStyleIdx="3" presStyleCnt="5">
        <dgm:presLayoutVars>
          <dgm:bulletEnabled val="1"/>
        </dgm:presLayoutVars>
      </dgm:prSet>
      <dgm:spPr/>
    </dgm:pt>
    <dgm:pt modelId="{B22C210E-017D-4ADF-B4E6-2073B5B6CFA5}" type="pres">
      <dgm:prSet presAssocID="{114ABAD4-047C-49E4-A4C5-6B157CEFB7A1}" presName="dummy" presStyleCnt="0"/>
      <dgm:spPr/>
    </dgm:pt>
    <dgm:pt modelId="{8B6BBADE-8FEA-4A54-96CD-9F7A43311683}" type="pres">
      <dgm:prSet presAssocID="{790F3492-D41C-4E77-BAA7-148BB4BABD16}" presName="sibTrans" presStyleLbl="sibTrans2D1" presStyleIdx="3" presStyleCnt="5"/>
      <dgm:spPr/>
    </dgm:pt>
    <dgm:pt modelId="{EA9174CD-6FA4-4509-8F2B-235BE5512201}" type="pres">
      <dgm:prSet presAssocID="{DE545655-2A71-48E5-ABEC-E9C9D2C22040}" presName="node" presStyleLbl="node1" presStyleIdx="4" presStyleCnt="5">
        <dgm:presLayoutVars>
          <dgm:bulletEnabled val="1"/>
        </dgm:presLayoutVars>
      </dgm:prSet>
      <dgm:spPr/>
    </dgm:pt>
    <dgm:pt modelId="{CA618964-3E59-4027-9F52-F8AF07865522}" type="pres">
      <dgm:prSet presAssocID="{DE545655-2A71-48E5-ABEC-E9C9D2C22040}" presName="dummy" presStyleCnt="0"/>
      <dgm:spPr/>
    </dgm:pt>
    <dgm:pt modelId="{CFA29A5D-5EDA-4A4A-B89E-5D7FB0F3788A}" type="pres">
      <dgm:prSet presAssocID="{82948305-2928-45D0-8587-94D754DB160E}" presName="sibTrans" presStyleLbl="sibTrans2D1" presStyleIdx="4" presStyleCnt="5"/>
      <dgm:spPr/>
    </dgm:pt>
  </dgm:ptLst>
  <dgm:cxnLst>
    <dgm:cxn modelId="{2D103920-42A2-4F7A-A982-3810BAA27DE1}" type="presOf" srcId="{69168B82-A711-4FF1-B4DB-E6632591D2C4}" destId="{E2F95EF2-71B4-4D60-9DFC-16601EF0A621}" srcOrd="0" destOrd="0" presId="urn:microsoft.com/office/officeart/2005/8/layout/radial6"/>
    <dgm:cxn modelId="{AF173423-CF9F-46CE-A1E6-8DE4630A94D6}" type="presOf" srcId="{4AC456C3-D5B7-4F19-99F4-2E94787FE22D}" destId="{ADB6D102-6396-44C9-B996-EACDDBC03B6C}" srcOrd="0" destOrd="0" presId="urn:microsoft.com/office/officeart/2005/8/layout/radial6"/>
    <dgm:cxn modelId="{B0F13036-F26D-4133-A7B6-A3E05E42E83F}" type="presOf" srcId="{DE545655-2A71-48E5-ABEC-E9C9D2C22040}" destId="{EA9174CD-6FA4-4509-8F2B-235BE5512201}" srcOrd="0" destOrd="0" presId="urn:microsoft.com/office/officeart/2005/8/layout/radial6"/>
    <dgm:cxn modelId="{B86A6445-6C99-44C3-A2AF-D6E14BECC675}" type="presOf" srcId="{82948305-2928-45D0-8587-94D754DB160E}" destId="{CFA29A5D-5EDA-4A4A-B89E-5D7FB0F3788A}" srcOrd="0" destOrd="0" presId="urn:microsoft.com/office/officeart/2005/8/layout/radial6"/>
    <dgm:cxn modelId="{56131547-1FBD-44C3-8BCC-655750120D75}" type="presOf" srcId="{3B0A1E61-B13C-43D6-A077-9308B9FF4E25}" destId="{68CCF19C-442E-4E05-8CF9-DA1B9E2DDF74}" srcOrd="0" destOrd="0" presId="urn:microsoft.com/office/officeart/2005/8/layout/radial6"/>
    <dgm:cxn modelId="{69844850-26DB-4F74-BB2C-BAF90EA212BB}" type="presOf" srcId="{C32EDB3C-1AB9-4715-A75E-79566B9350B8}" destId="{17388E66-98B8-4965-A152-49057F29840B}" srcOrd="0" destOrd="0" presId="urn:microsoft.com/office/officeart/2005/8/layout/radial6"/>
    <dgm:cxn modelId="{E3603E71-02BC-4FEE-840B-14B3EA5556C5}" type="presOf" srcId="{D947184B-117E-4950-A903-807867158578}" destId="{8ADA9A3F-2121-4FDE-8371-C24063A8D859}" srcOrd="0" destOrd="0" presId="urn:microsoft.com/office/officeart/2005/8/layout/radial6"/>
    <dgm:cxn modelId="{ADE4768D-AC2F-47DC-B1F6-62519F32C634}" type="presOf" srcId="{07F0389E-E65C-4638-BDDA-ECE3BA67C13C}" destId="{A151FABE-04EB-4113-8DE6-22FA98FC03C0}" srcOrd="0" destOrd="0" presId="urn:microsoft.com/office/officeart/2005/8/layout/radial6"/>
    <dgm:cxn modelId="{9A9D85AE-D9C7-450E-879F-AC144D3B69CE}" srcId="{3B0A1E61-B13C-43D6-A077-9308B9FF4E25}" destId="{114ABAD4-047C-49E4-A4C5-6B157CEFB7A1}" srcOrd="3" destOrd="0" parTransId="{70D0DC29-52BE-4972-8DAA-78B7FF42AB13}" sibTransId="{790F3492-D41C-4E77-BAA7-148BB4BABD16}"/>
    <dgm:cxn modelId="{C104CAB4-AC6B-424C-A7EA-8181DBFB1F53}" type="presOf" srcId="{114ABAD4-047C-49E4-A4C5-6B157CEFB7A1}" destId="{1B467276-DD8B-4991-9D82-822A3967DE08}" srcOrd="0" destOrd="0" presId="urn:microsoft.com/office/officeart/2005/8/layout/radial6"/>
    <dgm:cxn modelId="{ABE4FABF-462D-4D0B-8BFD-900EEF7B4D91}" srcId="{3B0A1E61-B13C-43D6-A077-9308B9FF4E25}" destId="{64010188-C97E-46AB-AF66-DF358E217259}" srcOrd="1" destOrd="0" parTransId="{047110EA-77E8-4D6D-8697-40E8672043BC}" sibTransId="{D947184B-117E-4950-A903-807867158578}"/>
    <dgm:cxn modelId="{72D3DFC5-10B2-4F4A-9111-AE94FD09EFC0}" srcId="{3B0A1E61-B13C-43D6-A077-9308B9FF4E25}" destId="{DE545655-2A71-48E5-ABEC-E9C9D2C22040}" srcOrd="4" destOrd="0" parTransId="{E4AE5213-184E-4990-A0B2-3F6B81763C4F}" sibTransId="{82948305-2928-45D0-8587-94D754DB160E}"/>
    <dgm:cxn modelId="{4C89ACC7-B9F0-4707-ABCA-41F4E37E228D}" srcId="{3B0A1E61-B13C-43D6-A077-9308B9FF4E25}" destId="{C32EDB3C-1AB9-4715-A75E-79566B9350B8}" srcOrd="2" destOrd="0" parTransId="{7422AC97-CA06-40CA-B8B6-826ED07D91E9}" sibTransId="{4AC456C3-D5B7-4F19-99F4-2E94787FE22D}"/>
    <dgm:cxn modelId="{CF4318D4-9692-48EA-BD71-1A2C2F60FB90}" type="presOf" srcId="{64010188-C97E-46AB-AF66-DF358E217259}" destId="{9C4EA9E5-2A53-41B8-BC2A-031326C63500}" srcOrd="0" destOrd="0" presId="urn:microsoft.com/office/officeart/2005/8/layout/radial6"/>
    <dgm:cxn modelId="{AA1DBAF1-9F89-4972-BD1D-8FA917D787BB}" srcId="{69168B82-A711-4FF1-B4DB-E6632591D2C4}" destId="{3B0A1E61-B13C-43D6-A077-9308B9FF4E25}" srcOrd="0" destOrd="0" parTransId="{3BABD166-5A4F-4B57-A3B9-20992FCE863B}" sibTransId="{011C0197-604B-458C-8481-D7E8011B6C10}"/>
    <dgm:cxn modelId="{5B5F82F5-C6F5-4506-8E9E-2A4764350E87}" srcId="{3B0A1E61-B13C-43D6-A077-9308B9FF4E25}" destId="{4A985714-A7A8-420D-A608-47C7C475E028}" srcOrd="0" destOrd="0" parTransId="{8D18B8FF-B782-49C9-BD1F-308FC88E3ABF}" sibTransId="{07F0389E-E65C-4638-BDDA-ECE3BA67C13C}"/>
    <dgm:cxn modelId="{53C024F7-0C7C-4D8D-8290-14338510FF3D}" type="presOf" srcId="{4A985714-A7A8-420D-A608-47C7C475E028}" destId="{B4EE9724-9902-4C62-AC5C-C33D16195096}" srcOrd="0" destOrd="0" presId="urn:microsoft.com/office/officeart/2005/8/layout/radial6"/>
    <dgm:cxn modelId="{7620CBF7-4951-445E-9FD6-0855F6533EB2}" type="presOf" srcId="{790F3492-D41C-4E77-BAA7-148BB4BABD16}" destId="{8B6BBADE-8FEA-4A54-96CD-9F7A43311683}" srcOrd="0" destOrd="0" presId="urn:microsoft.com/office/officeart/2005/8/layout/radial6"/>
    <dgm:cxn modelId="{93669DA4-E3A1-4F2B-A46B-44E65BAE46B1}" type="presParOf" srcId="{E2F95EF2-71B4-4D60-9DFC-16601EF0A621}" destId="{68CCF19C-442E-4E05-8CF9-DA1B9E2DDF74}" srcOrd="0" destOrd="0" presId="urn:microsoft.com/office/officeart/2005/8/layout/radial6"/>
    <dgm:cxn modelId="{E1545FCD-E2BD-4922-A0AF-ABB7B6AAD4A4}" type="presParOf" srcId="{E2F95EF2-71B4-4D60-9DFC-16601EF0A621}" destId="{B4EE9724-9902-4C62-AC5C-C33D16195096}" srcOrd="1" destOrd="0" presId="urn:microsoft.com/office/officeart/2005/8/layout/radial6"/>
    <dgm:cxn modelId="{C37A9E4E-A9F0-467C-8059-4FC7AF86CDB9}" type="presParOf" srcId="{E2F95EF2-71B4-4D60-9DFC-16601EF0A621}" destId="{333FA720-3D36-4E14-97F1-2610E9248E02}" srcOrd="2" destOrd="0" presId="urn:microsoft.com/office/officeart/2005/8/layout/radial6"/>
    <dgm:cxn modelId="{11319347-1DC5-431D-9F7C-8C905B4BF07E}" type="presParOf" srcId="{E2F95EF2-71B4-4D60-9DFC-16601EF0A621}" destId="{A151FABE-04EB-4113-8DE6-22FA98FC03C0}" srcOrd="3" destOrd="0" presId="urn:microsoft.com/office/officeart/2005/8/layout/radial6"/>
    <dgm:cxn modelId="{D2ABB6F3-908F-4DF0-94DD-8CD21851620C}" type="presParOf" srcId="{E2F95EF2-71B4-4D60-9DFC-16601EF0A621}" destId="{9C4EA9E5-2A53-41B8-BC2A-031326C63500}" srcOrd="4" destOrd="0" presId="urn:microsoft.com/office/officeart/2005/8/layout/radial6"/>
    <dgm:cxn modelId="{200FE1F3-3ECE-4426-B816-EC8EFFA1E425}" type="presParOf" srcId="{E2F95EF2-71B4-4D60-9DFC-16601EF0A621}" destId="{D62C20C4-9CC1-4648-8D09-15EC104858E7}" srcOrd="5" destOrd="0" presId="urn:microsoft.com/office/officeart/2005/8/layout/radial6"/>
    <dgm:cxn modelId="{8E32992A-F23E-495E-B3B4-37AE93442C8C}" type="presParOf" srcId="{E2F95EF2-71B4-4D60-9DFC-16601EF0A621}" destId="{8ADA9A3F-2121-4FDE-8371-C24063A8D859}" srcOrd="6" destOrd="0" presId="urn:microsoft.com/office/officeart/2005/8/layout/radial6"/>
    <dgm:cxn modelId="{A9CEA3B1-C17E-4D07-99AE-A4B324DC333C}" type="presParOf" srcId="{E2F95EF2-71B4-4D60-9DFC-16601EF0A621}" destId="{17388E66-98B8-4965-A152-49057F29840B}" srcOrd="7" destOrd="0" presId="urn:microsoft.com/office/officeart/2005/8/layout/radial6"/>
    <dgm:cxn modelId="{B61C63CA-6892-41D5-ABA7-73E189F7C3C2}" type="presParOf" srcId="{E2F95EF2-71B4-4D60-9DFC-16601EF0A621}" destId="{440E3543-3B70-4351-BA3A-8897F480B153}" srcOrd="8" destOrd="0" presId="urn:microsoft.com/office/officeart/2005/8/layout/radial6"/>
    <dgm:cxn modelId="{5D27D9F2-D003-400D-8147-D2D9C4B6F48B}" type="presParOf" srcId="{E2F95EF2-71B4-4D60-9DFC-16601EF0A621}" destId="{ADB6D102-6396-44C9-B996-EACDDBC03B6C}" srcOrd="9" destOrd="0" presId="urn:microsoft.com/office/officeart/2005/8/layout/radial6"/>
    <dgm:cxn modelId="{73C135A4-05F7-4A0E-80F5-B0767C0C7B4D}" type="presParOf" srcId="{E2F95EF2-71B4-4D60-9DFC-16601EF0A621}" destId="{1B467276-DD8B-4991-9D82-822A3967DE08}" srcOrd="10" destOrd="0" presId="urn:microsoft.com/office/officeart/2005/8/layout/radial6"/>
    <dgm:cxn modelId="{D128166F-FB0A-4D81-8AED-C6833DCA8CDE}" type="presParOf" srcId="{E2F95EF2-71B4-4D60-9DFC-16601EF0A621}" destId="{B22C210E-017D-4ADF-B4E6-2073B5B6CFA5}" srcOrd="11" destOrd="0" presId="urn:microsoft.com/office/officeart/2005/8/layout/radial6"/>
    <dgm:cxn modelId="{53BEF6E2-16AA-40E2-96A5-BF68C6740264}" type="presParOf" srcId="{E2F95EF2-71B4-4D60-9DFC-16601EF0A621}" destId="{8B6BBADE-8FEA-4A54-96CD-9F7A43311683}" srcOrd="12" destOrd="0" presId="urn:microsoft.com/office/officeart/2005/8/layout/radial6"/>
    <dgm:cxn modelId="{5C05E8C6-D819-4892-BC7C-89087D458784}" type="presParOf" srcId="{E2F95EF2-71B4-4D60-9DFC-16601EF0A621}" destId="{EA9174CD-6FA4-4509-8F2B-235BE5512201}" srcOrd="13" destOrd="0" presId="urn:microsoft.com/office/officeart/2005/8/layout/radial6"/>
    <dgm:cxn modelId="{DE4BA26A-1529-4E6D-8B5F-EA0D44838605}" type="presParOf" srcId="{E2F95EF2-71B4-4D60-9DFC-16601EF0A621}" destId="{CA618964-3E59-4027-9F52-F8AF07865522}" srcOrd="14" destOrd="0" presId="urn:microsoft.com/office/officeart/2005/8/layout/radial6"/>
    <dgm:cxn modelId="{33ACF4B4-8A89-482B-B14B-CD8A812CB4D3}" type="presParOf" srcId="{E2F95EF2-71B4-4D60-9DFC-16601EF0A621}" destId="{CFA29A5D-5EDA-4A4A-B89E-5D7FB0F3788A}" srcOrd="15" destOrd="0" presId="urn:microsoft.com/office/officeart/2005/8/layout/radial6"/>
  </dgm:cxnLst>
  <dgm:bg>
    <a:solidFill>
      <a:schemeClr val="bg1"/>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29A5D-5EDA-4A4A-B89E-5D7FB0F3788A}">
      <dsp:nvSpPr>
        <dsp:cNvPr id="0" name=""/>
        <dsp:cNvSpPr/>
      </dsp:nvSpPr>
      <dsp:spPr>
        <a:xfrm>
          <a:off x="1264352" y="581021"/>
          <a:ext cx="3829164" cy="3829164"/>
        </a:xfrm>
        <a:prstGeom prst="blockArc">
          <a:avLst>
            <a:gd name="adj1" fmla="val 11893450"/>
            <a:gd name="adj2" fmla="val 16294663"/>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8B6BBADE-8FEA-4A54-96CD-9F7A43311683}">
      <dsp:nvSpPr>
        <dsp:cNvPr id="0" name=""/>
        <dsp:cNvSpPr/>
      </dsp:nvSpPr>
      <dsp:spPr>
        <a:xfrm>
          <a:off x="1266627" y="574067"/>
          <a:ext cx="3829164" cy="3829164"/>
        </a:xfrm>
        <a:prstGeom prst="blockArc">
          <a:avLst>
            <a:gd name="adj1" fmla="val 7560000"/>
            <a:gd name="adj2" fmla="val 11880000"/>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ADB6D102-6396-44C9-B996-EACDDBC03B6C}">
      <dsp:nvSpPr>
        <dsp:cNvPr id="0" name=""/>
        <dsp:cNvSpPr/>
      </dsp:nvSpPr>
      <dsp:spPr>
        <a:xfrm>
          <a:off x="1296873" y="596511"/>
          <a:ext cx="3829164" cy="3829164"/>
        </a:xfrm>
        <a:prstGeom prst="blockArc">
          <a:avLst>
            <a:gd name="adj1" fmla="val 3259013"/>
            <a:gd name="adj2" fmla="val 7629234"/>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8ADA9A3F-2121-4FDE-8371-C24063A8D859}">
      <dsp:nvSpPr>
        <dsp:cNvPr id="0" name=""/>
        <dsp:cNvSpPr/>
      </dsp:nvSpPr>
      <dsp:spPr>
        <a:xfrm>
          <a:off x="1216048" y="576312"/>
          <a:ext cx="3829164" cy="3829164"/>
        </a:xfrm>
        <a:prstGeom prst="blockArc">
          <a:avLst>
            <a:gd name="adj1" fmla="val 20535293"/>
            <a:gd name="adj2" fmla="val 3260764"/>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A151FABE-04EB-4113-8DE6-22FA98FC03C0}">
      <dsp:nvSpPr>
        <dsp:cNvPr id="0" name=""/>
        <dsp:cNvSpPr/>
      </dsp:nvSpPr>
      <dsp:spPr>
        <a:xfrm>
          <a:off x="1293114" y="581592"/>
          <a:ext cx="3829164" cy="3829164"/>
        </a:xfrm>
        <a:prstGeom prst="blockArc">
          <a:avLst>
            <a:gd name="adj1" fmla="val 16241782"/>
            <a:gd name="adj2" fmla="val 20562979"/>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68CCF19C-442E-4E05-8CF9-DA1B9E2DDF74}">
      <dsp:nvSpPr>
        <dsp:cNvPr id="0" name=""/>
        <dsp:cNvSpPr/>
      </dsp:nvSpPr>
      <dsp:spPr>
        <a:xfrm>
          <a:off x="2300474" y="1607914"/>
          <a:ext cx="1761470" cy="1761470"/>
        </a:xfrm>
        <a:prstGeom prst="ellipse">
          <a:avLst/>
        </a:prstGeom>
        <a:solidFill>
          <a:srgbClr val="00D639"/>
        </a:solidFill>
        <a:ln w="12700" cap="flat" cmpd="sng" algn="ctr">
          <a:solidFill>
            <a:srgbClr val="00D639"/>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2000250">
            <a:lnSpc>
              <a:spcPct val="90000"/>
            </a:lnSpc>
            <a:spcBef>
              <a:spcPct val="0"/>
            </a:spcBef>
            <a:spcAft>
              <a:spcPct val="35000"/>
            </a:spcAft>
            <a:buNone/>
          </a:pPr>
          <a:r>
            <a:rPr lang="en-US" sz="4500" b="1" kern="1200" dirty="0">
              <a:solidFill>
                <a:schemeClr val="tx1"/>
              </a:solidFill>
            </a:rPr>
            <a:t>SDK</a:t>
          </a:r>
        </a:p>
      </dsp:txBody>
      <dsp:txXfrm>
        <a:off x="2558435" y="1865875"/>
        <a:ext cx="1245548" cy="1245548"/>
      </dsp:txXfrm>
    </dsp:sp>
    <dsp:sp modelId="{B4EE9724-9902-4C62-AC5C-C33D16195096}">
      <dsp:nvSpPr>
        <dsp:cNvPr id="0" name=""/>
        <dsp:cNvSpPr/>
      </dsp:nvSpPr>
      <dsp:spPr>
        <a:xfrm>
          <a:off x="2613911" y="9605"/>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Wizards</a:t>
          </a:r>
        </a:p>
      </dsp:txBody>
      <dsp:txXfrm>
        <a:off x="2794484" y="190178"/>
        <a:ext cx="871883" cy="871883"/>
      </dsp:txXfrm>
    </dsp:sp>
    <dsp:sp modelId="{9C4EA9E5-2A53-41B8-BC2A-031326C63500}">
      <dsp:nvSpPr>
        <dsp:cNvPr id="0" name=""/>
        <dsp:cNvSpPr/>
      </dsp:nvSpPr>
      <dsp:spPr>
        <a:xfrm>
          <a:off x="4376927" y="1324020"/>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Docs</a:t>
          </a:r>
        </a:p>
      </dsp:txBody>
      <dsp:txXfrm>
        <a:off x="4557500" y="1504593"/>
        <a:ext cx="871883" cy="871883"/>
      </dsp:txXfrm>
    </dsp:sp>
    <dsp:sp modelId="{17388E66-98B8-4965-A152-49057F29840B}">
      <dsp:nvSpPr>
        <dsp:cNvPr id="0" name=""/>
        <dsp:cNvSpPr/>
      </dsp:nvSpPr>
      <dsp:spPr>
        <a:xfrm>
          <a:off x="3685828" y="3413653"/>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Resources</a:t>
          </a:r>
        </a:p>
      </dsp:txBody>
      <dsp:txXfrm>
        <a:off x="3866401" y="3594226"/>
        <a:ext cx="871883" cy="871883"/>
      </dsp:txXfrm>
    </dsp:sp>
    <dsp:sp modelId="{1B467276-DD8B-4991-9D82-822A3967DE08}">
      <dsp:nvSpPr>
        <dsp:cNvPr id="0" name=""/>
        <dsp:cNvSpPr/>
      </dsp:nvSpPr>
      <dsp:spPr>
        <a:xfrm>
          <a:off x="1465422" y="3385152"/>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D639"/>
              </a:solidFill>
            </a:rPr>
            <a:t>Samples</a:t>
          </a:r>
        </a:p>
      </dsp:txBody>
      <dsp:txXfrm>
        <a:off x="1645995" y="3565725"/>
        <a:ext cx="871883" cy="871883"/>
      </dsp:txXfrm>
    </dsp:sp>
    <dsp:sp modelId="{EA9174CD-6FA4-4509-8F2B-235BE5512201}">
      <dsp:nvSpPr>
        <dsp:cNvPr id="0" name=""/>
        <dsp:cNvSpPr/>
      </dsp:nvSpPr>
      <dsp:spPr>
        <a:xfrm>
          <a:off x="786035" y="1294213"/>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D639"/>
              </a:solidFill>
            </a:rPr>
            <a:t>Source</a:t>
          </a:r>
        </a:p>
      </dsp:txBody>
      <dsp:txXfrm>
        <a:off x="966608" y="1474786"/>
        <a:ext cx="871883" cy="871883"/>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0ECC91-7099-9546-9775-79C77D0DA930}" type="datetimeFigureOut">
              <a:rPr lang="en-US" smtClean="0"/>
              <a:t>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92A93-8262-254D-8F5A-CE19795D22F6}" type="slidenum">
              <a:rPr lang="en-US" smtClean="0"/>
              <a:t>‹#›</a:t>
            </a:fld>
            <a:endParaRPr lang="en-US"/>
          </a:p>
        </p:txBody>
      </p:sp>
    </p:spTree>
    <p:extLst>
      <p:ext uri="{BB962C8B-B14F-4D97-AF65-F5344CB8AC3E}">
        <p14:creationId xmlns:p14="http://schemas.microsoft.com/office/powerpoint/2010/main" val="266224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a:t>
            </a:fld>
            <a:endParaRPr lang="en-US"/>
          </a:p>
        </p:txBody>
      </p:sp>
    </p:spTree>
    <p:extLst>
      <p:ext uri="{BB962C8B-B14F-4D97-AF65-F5344CB8AC3E}">
        <p14:creationId xmlns:p14="http://schemas.microsoft.com/office/powerpoint/2010/main" val="611633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16</a:t>
            </a:fld>
            <a:endParaRPr lang="en-US"/>
          </a:p>
        </p:txBody>
      </p:sp>
    </p:spTree>
    <p:extLst>
      <p:ext uri="{BB962C8B-B14F-4D97-AF65-F5344CB8AC3E}">
        <p14:creationId xmlns:p14="http://schemas.microsoft.com/office/powerpoint/2010/main" val="320652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17</a:t>
            </a:fld>
            <a:endParaRPr lang="en-US"/>
          </a:p>
        </p:txBody>
      </p:sp>
    </p:spTree>
    <p:extLst>
      <p:ext uri="{BB962C8B-B14F-4D97-AF65-F5344CB8AC3E}">
        <p14:creationId xmlns:p14="http://schemas.microsoft.com/office/powerpoint/2010/main" val="1352175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18</a:t>
            </a:fld>
            <a:endParaRPr lang="en-US"/>
          </a:p>
        </p:txBody>
      </p:sp>
    </p:spTree>
    <p:extLst>
      <p:ext uri="{BB962C8B-B14F-4D97-AF65-F5344CB8AC3E}">
        <p14:creationId xmlns:p14="http://schemas.microsoft.com/office/powerpoint/2010/main" val="3960621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19</a:t>
            </a:fld>
            <a:endParaRPr lang="en-US"/>
          </a:p>
        </p:txBody>
      </p:sp>
    </p:spTree>
    <p:extLst>
      <p:ext uri="{BB962C8B-B14F-4D97-AF65-F5344CB8AC3E}">
        <p14:creationId xmlns:p14="http://schemas.microsoft.com/office/powerpoint/2010/main" val="10792050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20</a:t>
            </a:fld>
            <a:endParaRPr lang="en-US"/>
          </a:p>
        </p:txBody>
      </p:sp>
    </p:spTree>
    <p:extLst>
      <p:ext uri="{BB962C8B-B14F-4D97-AF65-F5344CB8AC3E}">
        <p14:creationId xmlns:p14="http://schemas.microsoft.com/office/powerpoint/2010/main" val="3107795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a:t>
            </a:fld>
            <a:endParaRPr lang="en-US"/>
          </a:p>
        </p:txBody>
      </p:sp>
    </p:spTree>
    <p:extLst>
      <p:ext uri="{BB962C8B-B14F-4D97-AF65-F5344CB8AC3E}">
        <p14:creationId xmlns:p14="http://schemas.microsoft.com/office/powerpoint/2010/main" val="4293190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a:t>
            </a:fld>
            <a:endParaRPr lang="en-US"/>
          </a:p>
        </p:txBody>
      </p:sp>
    </p:spTree>
    <p:extLst>
      <p:ext uri="{BB962C8B-B14F-4D97-AF65-F5344CB8AC3E}">
        <p14:creationId xmlns:p14="http://schemas.microsoft.com/office/powerpoint/2010/main" val="2015121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8</a:t>
            </a:fld>
            <a:endParaRPr lang="en-US"/>
          </a:p>
        </p:txBody>
      </p:sp>
    </p:spTree>
    <p:extLst>
      <p:ext uri="{BB962C8B-B14F-4D97-AF65-F5344CB8AC3E}">
        <p14:creationId xmlns:p14="http://schemas.microsoft.com/office/powerpoint/2010/main" val="1171594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10</a:t>
            </a:fld>
            <a:endParaRPr lang="en-US"/>
          </a:p>
        </p:txBody>
      </p:sp>
    </p:spTree>
    <p:extLst>
      <p:ext uri="{BB962C8B-B14F-4D97-AF65-F5344CB8AC3E}">
        <p14:creationId xmlns:p14="http://schemas.microsoft.com/office/powerpoint/2010/main" val="36018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12</a:t>
            </a:fld>
            <a:endParaRPr lang="en-US"/>
          </a:p>
        </p:txBody>
      </p:sp>
    </p:spTree>
    <p:extLst>
      <p:ext uri="{BB962C8B-B14F-4D97-AF65-F5344CB8AC3E}">
        <p14:creationId xmlns:p14="http://schemas.microsoft.com/office/powerpoint/2010/main" val="3160403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13</a:t>
            </a:fld>
            <a:endParaRPr lang="en-US"/>
          </a:p>
        </p:txBody>
      </p:sp>
    </p:spTree>
    <p:extLst>
      <p:ext uri="{BB962C8B-B14F-4D97-AF65-F5344CB8AC3E}">
        <p14:creationId xmlns:p14="http://schemas.microsoft.com/office/powerpoint/2010/main" val="2367253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14</a:t>
            </a:fld>
            <a:endParaRPr lang="en-US"/>
          </a:p>
        </p:txBody>
      </p:sp>
    </p:spTree>
    <p:extLst>
      <p:ext uri="{BB962C8B-B14F-4D97-AF65-F5344CB8AC3E}">
        <p14:creationId xmlns:p14="http://schemas.microsoft.com/office/powerpoint/2010/main" val="4220137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15</a:t>
            </a:fld>
            <a:endParaRPr lang="en-US"/>
          </a:p>
        </p:txBody>
      </p:sp>
    </p:spTree>
    <p:extLst>
      <p:ext uri="{BB962C8B-B14F-4D97-AF65-F5344CB8AC3E}">
        <p14:creationId xmlns:p14="http://schemas.microsoft.com/office/powerpoint/2010/main" val="39549664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ingle photo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BF7A-0630-3046-AB0B-AA90798E5CF5}"/>
              </a:ext>
            </a:extLst>
          </p:cNvPr>
          <p:cNvSpPr>
            <a:spLocks noGrp="1"/>
          </p:cNvSpPr>
          <p:nvPr>
            <p:ph type="ctrTitle" hasCustomPrompt="1"/>
          </p:nvPr>
        </p:nvSpPr>
        <p:spPr>
          <a:xfrm>
            <a:off x="420624" y="309832"/>
            <a:ext cx="5522976" cy="594360"/>
          </a:xfrm>
        </p:spPr>
        <p:txBody>
          <a:bodyPr anchor="t" anchorCtr="0">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007210F8-5BCD-D840-882A-065B74A9C8A6}"/>
              </a:ext>
            </a:extLst>
          </p:cNvPr>
          <p:cNvSpPr>
            <a:spLocks noGrp="1"/>
          </p:cNvSpPr>
          <p:nvPr>
            <p:ph type="subTitle" idx="1" hasCustomPrompt="1"/>
          </p:nvPr>
        </p:nvSpPr>
        <p:spPr>
          <a:xfrm>
            <a:off x="420623" y="2258568"/>
            <a:ext cx="3820451" cy="1243584"/>
          </a:xfrm>
        </p:spPr>
        <p:txBody>
          <a:bodyPr lIns="0" rIns="0" bIns="0">
            <a:noAutofit/>
          </a:bodyPr>
          <a:lstStyle>
            <a:lvl1pPr marL="0" indent="0" algn="l">
              <a:buNone/>
              <a:defRPr sz="16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Picture Placeholder 9">
            <a:extLst>
              <a:ext uri="{FF2B5EF4-FFF2-40B4-BE49-F238E27FC236}">
                <a16:creationId xmlns:a16="http://schemas.microsoft.com/office/drawing/2014/main" id="{DE10C209-2232-EC46-8B57-AF4A25DD5CA4}"/>
              </a:ext>
            </a:extLst>
          </p:cNvPr>
          <p:cNvSpPr>
            <a:spLocks noGrp="1"/>
          </p:cNvSpPr>
          <p:nvPr>
            <p:ph type="pic" sz="quarter" idx="13"/>
          </p:nvPr>
        </p:nvSpPr>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pic>
        <p:nvPicPr>
          <p:cNvPr id="8" name="Picture 7">
            <a:extLst>
              <a:ext uri="{FF2B5EF4-FFF2-40B4-BE49-F238E27FC236}">
                <a16:creationId xmlns:a16="http://schemas.microsoft.com/office/drawing/2014/main" id="{97F4CD83-135B-2B44-8A2B-2E62A41A0E23}"/>
              </a:ext>
            </a:extLst>
          </p:cNvPr>
          <p:cNvPicPr>
            <a:picLocks noChangeAspect="1"/>
          </p:cNvPicPr>
          <p:nvPr userDrawn="1"/>
        </p:nvPicPr>
        <p:blipFill>
          <a:blip r:embed="rId2"/>
          <a:srcRect/>
          <a:stretch/>
        </p:blipFill>
        <p:spPr>
          <a:xfrm>
            <a:off x="417698" y="6104446"/>
            <a:ext cx="881063" cy="493204"/>
          </a:xfrm>
          <a:prstGeom prst="rect">
            <a:avLst/>
          </a:prstGeom>
        </p:spPr>
      </p:pic>
    </p:spTree>
    <p:extLst>
      <p:ext uri="{BB962C8B-B14F-4D97-AF65-F5344CB8AC3E}">
        <p14:creationId xmlns:p14="http://schemas.microsoft.com/office/powerpoint/2010/main" val="415205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le and sub-title only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11353799" cy="594360"/>
          </a:xfrm>
        </p:spPr>
        <p:txBody>
          <a:bodyPr anchor="t" anchorCtr="0"/>
          <a:lstStyle>
            <a:lvl1pPr>
              <a:lnSpc>
                <a:spcPct val="100000"/>
              </a:lnSpc>
              <a:defRPr>
                <a:solidFill>
                  <a:schemeClr val="tx1"/>
                </a:solidFill>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15" name="TextBox 14">
            <a:extLst>
              <a:ext uri="{FF2B5EF4-FFF2-40B4-BE49-F238E27FC236}">
                <a16:creationId xmlns:a16="http://schemas.microsoft.com/office/drawing/2014/main" id="{BECEBDC0-170D-3F46-B8E3-9F6FF73D657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
        <p:nvSpPr>
          <p:cNvPr id="6" name="Text Placeholder 5">
            <a:extLst>
              <a:ext uri="{FF2B5EF4-FFF2-40B4-BE49-F238E27FC236}">
                <a16:creationId xmlns:a16="http://schemas.microsoft.com/office/drawing/2014/main" id="{F1E7FD49-05EC-C04E-87AA-DAE7AFCD5D10}"/>
              </a:ext>
            </a:extLst>
          </p:cNvPr>
          <p:cNvSpPr>
            <a:spLocks noGrp="1"/>
          </p:cNvSpPr>
          <p:nvPr>
            <p:ph type="body" sz="quarter" idx="12" hasCustomPrompt="1"/>
          </p:nvPr>
        </p:nvSpPr>
        <p:spPr>
          <a:xfrm>
            <a:off x="419098" y="1138680"/>
            <a:ext cx="11346180" cy="438912"/>
          </a:xfrm>
        </p:spPr>
        <p:txBody>
          <a:bodyPr>
            <a:noAutofit/>
          </a:bodyPr>
          <a:lstStyle>
            <a:lvl1pPr marL="0" indent="0">
              <a:buNone/>
              <a:defRPr b="1">
                <a:solidFill>
                  <a:schemeClr val="tx2">
                    <a:lumMod val="75000"/>
                  </a:schemeClr>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Click to edit master text styles</a:t>
            </a:r>
          </a:p>
        </p:txBody>
      </p:sp>
    </p:spTree>
    <p:extLst>
      <p:ext uri="{BB962C8B-B14F-4D97-AF65-F5344CB8AC3E}">
        <p14:creationId xmlns:p14="http://schemas.microsoft.com/office/powerpoint/2010/main" val="1126673970"/>
      </p:ext>
    </p:extLst>
  </p:cSld>
  <p:clrMapOvr>
    <a:masterClrMapping/>
  </p:clrMapOvr>
  <p:extLst>
    <p:ext uri="{DCECCB84-F9BA-43D5-87BE-67443E8EF086}">
      <p15:sldGuideLst xmlns:p15="http://schemas.microsoft.com/office/powerpoint/2012/main">
        <p15:guide id="1" orient="horz" pos="96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ote with photo layout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80" y="301486"/>
            <a:ext cx="5112628" cy="594360"/>
          </a:xfrm>
        </p:spPr>
        <p:txBody>
          <a:bodyPr anchor="t" anchorCtr="0"/>
          <a:lstStyle>
            <a:lvl1pPr>
              <a:lnSpc>
                <a:spcPct val="100000"/>
              </a:lnSpc>
              <a:defRPr>
                <a:solidFill>
                  <a:schemeClr val="bg1"/>
                </a:solidFill>
              </a:defRPr>
            </a:lvl1pPr>
          </a:lstStyle>
          <a:p>
            <a:r>
              <a:rPr lang="en-US" dirty="0"/>
              <a:t>Headline or Quote goes here. 3 lines preferred.</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lvl1pPr>
              <a:defRPr>
                <a:solidFill>
                  <a:schemeClr val="tx2"/>
                </a:solidFill>
              </a:defRPr>
            </a:lvl1pPr>
          </a:lstStyle>
          <a:p>
            <a:r>
              <a:rPr lang="en-US"/>
              <a:t>Page </a:t>
            </a:r>
            <a:fld id="{888928BD-9DD5-4B49-B597-3FD2BD4272DD}" type="slidenum">
              <a:rPr smtClean="0"/>
              <a:pPr/>
              <a:t>‹#›</a:t>
            </a:fld>
            <a:endParaRPr dirty="0"/>
          </a:p>
        </p:txBody>
      </p:sp>
      <p:sp>
        <p:nvSpPr>
          <p:cNvPr id="9" name="Picture Placeholder 9">
            <a:extLst>
              <a:ext uri="{FF2B5EF4-FFF2-40B4-BE49-F238E27FC236}">
                <a16:creationId xmlns:a16="http://schemas.microsoft.com/office/drawing/2014/main" id="{FD3B73DE-1027-A345-8799-2CB21B752E4A}"/>
              </a:ext>
            </a:extLst>
          </p:cNvPr>
          <p:cNvSpPr>
            <a:spLocks noGrp="1"/>
          </p:cNvSpPr>
          <p:nvPr>
            <p:ph type="pic" sz="quarter" idx="13"/>
          </p:nvPr>
        </p:nvSpPr>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sp>
        <p:nvSpPr>
          <p:cNvPr id="10" name="Text Placeholder 5">
            <a:extLst>
              <a:ext uri="{FF2B5EF4-FFF2-40B4-BE49-F238E27FC236}">
                <a16:creationId xmlns:a16="http://schemas.microsoft.com/office/drawing/2014/main" id="{9D81B052-4991-E64B-9474-81AF4093EDD8}"/>
              </a:ext>
            </a:extLst>
          </p:cNvPr>
          <p:cNvSpPr>
            <a:spLocks noGrp="1"/>
          </p:cNvSpPr>
          <p:nvPr>
            <p:ph type="body" sz="quarter" idx="12" hasCustomPrompt="1"/>
          </p:nvPr>
        </p:nvSpPr>
        <p:spPr>
          <a:xfrm>
            <a:off x="411479" y="2339926"/>
            <a:ext cx="3048158" cy="761781"/>
          </a:xfrm>
        </p:spPr>
        <p:txBody>
          <a:bodyPr>
            <a:noAutofit/>
          </a:bodyPr>
          <a:lstStyle>
            <a:lvl1pPr marL="0" indent="0">
              <a:spcBef>
                <a:spcPts val="0"/>
              </a:spcBef>
              <a:buNone/>
              <a:defRPr sz="1600" b="0">
                <a:solidFill>
                  <a:schemeClr val="bg1"/>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Headline or pull quote</a:t>
            </a:r>
          </a:p>
          <a:p>
            <a:pPr lvl="0"/>
            <a:r>
              <a:rPr lang="en-US" dirty="0"/>
              <a:t>Author attribution</a:t>
            </a:r>
          </a:p>
        </p:txBody>
      </p:sp>
    </p:spTree>
    <p:extLst>
      <p:ext uri="{BB962C8B-B14F-4D97-AF65-F5344CB8AC3E}">
        <p14:creationId xmlns:p14="http://schemas.microsoft.com/office/powerpoint/2010/main" val="2031603738"/>
      </p:ext>
    </p:extLst>
  </p:cSld>
  <p:clrMapOvr>
    <a:masterClrMapping/>
  </p:clrMapOvr>
  <p:extLst>
    <p:ext uri="{DCECCB84-F9BA-43D5-87BE-67443E8EF086}">
      <p15:sldGuideLst xmlns:p15="http://schemas.microsoft.com/office/powerpoint/2012/main">
        <p15:guide id="1" orient="horz" pos="960" userDrawn="1">
          <p15:clr>
            <a:srgbClr val="FBAE40"/>
          </p15:clr>
        </p15:guide>
        <p15:guide id="2" pos="3456" userDrawn="1">
          <p15:clr>
            <a:srgbClr val="FBAE40"/>
          </p15:clr>
        </p15:guide>
        <p15:guide id="3" orient="horz" pos="146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End slide with patter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D2336F0-3E91-C741-A3FD-12B5FD53D99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3343" t="7604" r="12911"/>
          <a:stretch/>
        </p:blipFill>
        <p:spPr>
          <a:xfrm>
            <a:off x="0" y="253999"/>
            <a:ext cx="12192000" cy="5880735"/>
          </a:xfrm>
          <a:prstGeom prst="rect">
            <a:avLst/>
          </a:prstGeom>
        </p:spPr>
      </p:pic>
      <p:sp>
        <p:nvSpPr>
          <p:cNvPr id="2" name="Title 1">
            <a:extLst>
              <a:ext uri="{FF2B5EF4-FFF2-40B4-BE49-F238E27FC236}">
                <a16:creationId xmlns:a16="http://schemas.microsoft.com/office/drawing/2014/main" id="{BC895D66-11C8-6647-8537-B75B474DD1A5}"/>
              </a:ext>
            </a:extLst>
          </p:cNvPr>
          <p:cNvSpPr>
            <a:spLocks noGrp="1"/>
          </p:cNvSpPr>
          <p:nvPr>
            <p:ph type="title" hasCustomPrompt="1"/>
          </p:nvPr>
        </p:nvSpPr>
        <p:spPr>
          <a:xfrm>
            <a:off x="3311652" y="6028161"/>
            <a:ext cx="5568696" cy="594360"/>
          </a:xfrm>
        </p:spPr>
        <p:txBody>
          <a:bodyPr anchor="ctr" anchorCtr="0"/>
          <a:lstStyle>
            <a:lvl1pPr algn="ctr">
              <a:defRPr sz="2800"/>
            </a:lvl1pPr>
          </a:lstStyle>
          <a:p>
            <a:r>
              <a:rPr lang="en-US" dirty="0"/>
              <a:t>End slide</a:t>
            </a:r>
          </a:p>
        </p:txBody>
      </p:sp>
      <p:pic>
        <p:nvPicPr>
          <p:cNvPr id="4" name="Picture 3">
            <a:extLst>
              <a:ext uri="{FF2B5EF4-FFF2-40B4-BE49-F238E27FC236}">
                <a16:creationId xmlns:a16="http://schemas.microsoft.com/office/drawing/2014/main" id="{BAB36327-468E-2848-BC8A-8AFD4F423200}"/>
              </a:ext>
            </a:extLst>
          </p:cNvPr>
          <p:cNvPicPr>
            <a:picLocks noChangeAspect="1"/>
          </p:cNvPicPr>
          <p:nvPr userDrawn="1"/>
        </p:nvPicPr>
        <p:blipFill>
          <a:blip r:embed="rId3"/>
          <a:srcRect/>
          <a:stretch/>
        </p:blipFill>
        <p:spPr>
          <a:xfrm>
            <a:off x="414560" y="6104446"/>
            <a:ext cx="881063" cy="493204"/>
          </a:xfrm>
          <a:prstGeom prst="rect">
            <a:avLst/>
          </a:prstGeom>
        </p:spPr>
      </p:pic>
      <p:sp>
        <p:nvSpPr>
          <p:cNvPr id="5" name="TextBox 4">
            <a:extLst>
              <a:ext uri="{FF2B5EF4-FFF2-40B4-BE49-F238E27FC236}">
                <a16:creationId xmlns:a16="http://schemas.microsoft.com/office/drawing/2014/main" id="{28329689-EA49-7C4C-BF3C-7F760C953082}"/>
              </a:ext>
            </a:extLst>
          </p:cNvPr>
          <p:cNvSpPr txBox="1"/>
          <p:nvPr userDrawn="1"/>
        </p:nvSpPr>
        <p:spPr>
          <a:xfrm>
            <a:off x="9093200" y="6130925"/>
            <a:ext cx="2679700" cy="491596"/>
          </a:xfrm>
          <a:prstGeom prst="rect">
            <a:avLst/>
          </a:prstGeom>
          <a:noFill/>
        </p:spPr>
        <p:txBody>
          <a:bodyPr wrap="square" lIns="0" tIns="0" rIns="0" bIns="0" rtlCol="0" anchor="ctr" anchorCtr="0">
            <a:noAutofit/>
          </a:bodyPr>
          <a:lstStyle/>
          <a:p>
            <a:pPr algn="r"/>
            <a:r>
              <a:rPr lang="en-US" sz="700" b="0" i="0" dirty="0">
                <a:solidFill>
                  <a:schemeClr val="tx2"/>
                </a:solidFill>
                <a:latin typeface="Sage Text" panose="02010503040201060103" pitchFamily="2" charset="77"/>
              </a:rPr>
              <a:t>© 2023 The Sage Group plc or its licensors. All rights reserved. Sage, Sage logos, and Sage product and service names mentioned herein are the trademarks of Sage Global Services Limited or its licensors. All other trademarks are the property of their respective owners.</a:t>
            </a:r>
          </a:p>
        </p:txBody>
      </p:sp>
    </p:spTree>
    <p:extLst>
      <p:ext uri="{BB962C8B-B14F-4D97-AF65-F5344CB8AC3E}">
        <p14:creationId xmlns:p14="http://schemas.microsoft.com/office/powerpoint/2010/main" val="2995911322"/>
      </p:ext>
    </p:extLst>
  </p:cSld>
  <p:clrMapOvr>
    <a:masterClrMapping/>
  </p:clrMapOvr>
  <p:extLst>
    <p:ext uri="{DCECCB84-F9BA-43D5-87BE-67443E8EF086}">
      <p15:sldGuideLst xmlns:p15="http://schemas.microsoft.com/office/powerpoint/2012/main">
        <p15:guide id="1" orient="horz" pos="4056"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79849-CEA9-954F-A7AC-4B237A8ABE65}"/>
              </a:ext>
            </a:extLst>
          </p:cNvPr>
          <p:cNvSpPr>
            <a:spLocks noGrp="1"/>
          </p:cNvSpPr>
          <p:nvPr>
            <p:ph type="title"/>
          </p:nvPr>
        </p:nvSpPr>
        <p:spPr>
          <a:xfrm>
            <a:off x="411480" y="356401"/>
            <a:ext cx="11365992" cy="59436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2C8FF8-7223-7E4E-B6DF-8223A5D803A5}"/>
              </a:ext>
            </a:extLst>
          </p:cNvPr>
          <p:cNvSpPr>
            <a:spLocks noGrp="1"/>
          </p:cNvSpPr>
          <p:nvPr>
            <p:ph type="body" idx="1"/>
          </p:nvPr>
        </p:nvSpPr>
        <p:spPr>
          <a:xfrm>
            <a:off x="419100" y="1714500"/>
            <a:ext cx="11353800" cy="4462463"/>
          </a:xfrm>
          <a:prstGeom prst="rect">
            <a:avLst/>
          </a:prstGeom>
        </p:spPr>
        <p:txBody>
          <a:bodyPr vert="horz" lIns="0" tIns="45720" rIns="0" bIns="45720" rtlCol="0">
            <a:noAutofit/>
          </a:bodyPr>
          <a:lstStyle/>
          <a:p>
            <a:pPr marL="0" lvl="0" indent="0" algn="l" defTabSz="228623" rtl="0" eaLnBrk="1" latinLnBrk="0" hangingPunct="1">
              <a:spcBef>
                <a:spcPts val="1200"/>
              </a:spcBef>
              <a:spcAft>
                <a:spcPts val="600"/>
              </a:spcAft>
              <a:buFont typeface="Sage Text" panose="02010503040201060103" pitchFamily="50" charset="0"/>
              <a:buNone/>
            </a:pPr>
            <a:r>
              <a:rPr lang="en-US"/>
              <a:t>Click to edit Master text styles</a:t>
            </a:r>
          </a:p>
          <a:p>
            <a:pPr marL="0" lvl="1" indent="0" algn="l" defTabSz="228623" rtl="0" eaLnBrk="1" latinLnBrk="0" hangingPunct="1">
              <a:spcBef>
                <a:spcPts val="1200"/>
              </a:spcBef>
              <a:spcAft>
                <a:spcPts val="600"/>
              </a:spcAft>
              <a:buFont typeface="Sage Text" panose="02010503040201060103" pitchFamily="50" charset="0"/>
              <a:buNone/>
            </a:pPr>
            <a:r>
              <a:rPr lang="en-US"/>
              <a:t>Second level</a:t>
            </a:r>
          </a:p>
          <a:p>
            <a:pPr marL="0" lvl="2" indent="0" algn="l" defTabSz="228623" rtl="0" eaLnBrk="1" latinLnBrk="0" hangingPunct="1">
              <a:spcBef>
                <a:spcPts val="1200"/>
              </a:spcBef>
              <a:spcAft>
                <a:spcPts val="600"/>
              </a:spcAft>
              <a:buFont typeface="Sage Text" panose="02010503040201060103" pitchFamily="50" charset="0"/>
              <a:buNone/>
            </a:pPr>
            <a:r>
              <a:rPr lang="en-US"/>
              <a:t>Third level</a:t>
            </a:r>
          </a:p>
          <a:p>
            <a:pPr marL="0" lvl="3" indent="0" algn="l" defTabSz="228623" rtl="0" eaLnBrk="1" latinLnBrk="0" hangingPunct="1">
              <a:spcBef>
                <a:spcPts val="1200"/>
              </a:spcBef>
              <a:spcAft>
                <a:spcPts val="600"/>
              </a:spcAft>
              <a:buFont typeface="Sage Text" panose="02010503040201060103" pitchFamily="50" charset="0"/>
              <a:buNone/>
            </a:pPr>
            <a:r>
              <a:rPr lang="en-US"/>
              <a:t>Fourth level</a:t>
            </a:r>
          </a:p>
          <a:p>
            <a:pPr marL="0" lvl="4" indent="0" algn="l" defTabSz="228623" rtl="0" eaLnBrk="1" latinLnBrk="0" hangingPunct="1">
              <a:spcBef>
                <a:spcPts val="1200"/>
              </a:spcBef>
              <a:spcAft>
                <a:spcPts val="600"/>
              </a:spcAft>
              <a:buFont typeface="Sage Text" panose="02010503040201060103" pitchFamily="50" charset="0"/>
              <a:buNone/>
            </a:pPr>
            <a:r>
              <a:rPr lang="en-US"/>
              <a:t>Fifth level</a:t>
            </a:r>
            <a:endParaRPr lang="en-US" dirty="0"/>
          </a:p>
        </p:txBody>
      </p:sp>
      <p:sp>
        <p:nvSpPr>
          <p:cNvPr id="6" name="Slide Number Placeholder 5">
            <a:extLst>
              <a:ext uri="{FF2B5EF4-FFF2-40B4-BE49-F238E27FC236}">
                <a16:creationId xmlns:a16="http://schemas.microsoft.com/office/drawing/2014/main" id="{E2C6E03B-B244-104E-BEF4-4E2FA17FAE7B}"/>
              </a:ext>
            </a:extLst>
          </p:cNvPr>
          <p:cNvSpPr>
            <a:spLocks noGrp="1"/>
          </p:cNvSpPr>
          <p:nvPr>
            <p:ph type="sldNum" sz="quarter" idx="4"/>
          </p:nvPr>
        </p:nvSpPr>
        <p:spPr>
          <a:xfrm>
            <a:off x="11033125" y="6363843"/>
            <a:ext cx="832612" cy="365125"/>
          </a:xfrm>
          <a:prstGeom prst="rect">
            <a:avLst/>
          </a:prstGeom>
        </p:spPr>
        <p:txBody>
          <a:bodyPr vert="horz" lIns="91440" tIns="45720" rIns="91440" bIns="45720" rtlCol="0" anchor="ctr"/>
          <a:lstStyle>
            <a:lvl1pPr marL="0" marR="0" indent="0" algn="r" defTabSz="412791" rtl="0" fontAlgn="auto" latinLnBrk="0" hangingPunct="0">
              <a:lnSpc>
                <a:spcPct val="100000"/>
              </a:lnSpc>
              <a:spcBef>
                <a:spcPts val="0"/>
              </a:spcBef>
              <a:spcAft>
                <a:spcPts val="0"/>
              </a:spcAft>
              <a:buClrTx/>
              <a:buSzTx/>
              <a:buFontTx/>
              <a:buNone/>
              <a:tabLst/>
              <a:defRPr kumimoji="0" lang="en-US" sz="900" b="0" i="0" u="none" strike="noStrike" cap="none" spc="0" normalizeH="0" baseline="0" smtClean="0">
                <a:ln>
                  <a:noFill/>
                </a:ln>
                <a:solidFill>
                  <a:schemeClr val="tx2"/>
                </a:solidFill>
                <a:effectLst/>
                <a:uFillTx/>
                <a:latin typeface="Sage Text Light" panose="02010303040201060103" pitchFamily="2" charset="77"/>
                <a:ea typeface="Sage Text" panose="02010503040201060103" pitchFamily="50" charset="0"/>
                <a:cs typeface="Sage Text" panose="02010503040201060103" pitchFamily="50" charset="0"/>
                <a:sym typeface="Sage Text" panose="02010503040201060103" pitchFamily="50" charset="0"/>
              </a:defRPr>
            </a:lvl1pPr>
          </a:lstStyle>
          <a:p>
            <a:r>
              <a:rPr lang="en-US"/>
              <a:t>Page </a:t>
            </a:r>
            <a:fld id="{888928BD-9DD5-4B49-B597-3FD2BD4272DD}" type="slidenum">
              <a:rPr smtClean="0"/>
              <a:pPr/>
              <a:t>‹#›</a:t>
            </a:fld>
            <a:endParaRPr dirty="0"/>
          </a:p>
        </p:txBody>
      </p:sp>
      <p:pic>
        <p:nvPicPr>
          <p:cNvPr id="7" name="Picture 6">
            <a:extLst>
              <a:ext uri="{FF2B5EF4-FFF2-40B4-BE49-F238E27FC236}">
                <a16:creationId xmlns:a16="http://schemas.microsoft.com/office/drawing/2014/main" id="{2279AB74-5C78-464A-8D7C-9E04A80E796E}"/>
              </a:ext>
            </a:extLst>
          </p:cNvPr>
          <p:cNvPicPr>
            <a:picLocks noChangeAspect="1"/>
          </p:cNvPicPr>
          <p:nvPr userDrawn="1"/>
        </p:nvPicPr>
        <p:blipFill>
          <a:blip r:embed="rId6"/>
          <a:srcRect/>
          <a:stretch/>
        </p:blipFill>
        <p:spPr>
          <a:xfrm>
            <a:off x="417698" y="6364150"/>
            <a:ext cx="597151" cy="334275"/>
          </a:xfrm>
          <a:prstGeom prst="rect">
            <a:avLst/>
          </a:prstGeom>
        </p:spPr>
      </p:pic>
      <p:sp>
        <p:nvSpPr>
          <p:cNvPr id="9" name="TextBox 8">
            <a:extLst>
              <a:ext uri="{FF2B5EF4-FFF2-40B4-BE49-F238E27FC236}">
                <a16:creationId xmlns:a16="http://schemas.microsoft.com/office/drawing/2014/main" id="{BC2CB362-2A35-B340-BB2E-3C8352599C6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Tree>
    <p:extLst>
      <p:ext uri="{BB962C8B-B14F-4D97-AF65-F5344CB8AC3E}">
        <p14:creationId xmlns:p14="http://schemas.microsoft.com/office/powerpoint/2010/main" val="4061751043"/>
      </p:ext>
    </p:extLst>
  </p:cSld>
  <p:clrMap bg1="lt1" tx1="dk1" bg2="lt2" tx2="dk2" accent1="accent1" accent2="accent2" accent3="accent3" accent4="accent4" accent5="accent5" accent6="accent6" hlink="hlink" folHlink="folHlink"/>
  <p:sldLayoutIdLst>
    <p:sldLayoutId id="2147483649" r:id="rId1"/>
    <p:sldLayoutId id="2147483675" r:id="rId2"/>
    <p:sldLayoutId id="2147483682" r:id="rId3"/>
    <p:sldLayoutId id="2147483709" r:id="rId4"/>
  </p:sldLayoutIdLst>
  <p:hf hdr="0" ftr="0" dt="0"/>
  <p:txStyles>
    <p:titleStyle>
      <a:lvl1pPr algn="l" defTabSz="914400" rtl="0" eaLnBrk="1" latinLnBrk="0" hangingPunct="1">
        <a:lnSpc>
          <a:spcPct val="90000"/>
        </a:lnSpc>
        <a:spcBef>
          <a:spcPct val="0"/>
        </a:spcBef>
        <a:buNone/>
        <a:defRPr sz="4000" b="0" i="0" kern="1200">
          <a:solidFill>
            <a:schemeClr val="bg1"/>
          </a:solidFill>
          <a:latin typeface="Sage Headline Black" panose="02010A03040201060103" pitchFamily="2" charset="77"/>
          <a:ea typeface="+mj-ea"/>
          <a:cs typeface="+mj-cs"/>
        </a:defRPr>
      </a:lvl1pPr>
    </p:titleStyle>
    <p:body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264" userDrawn="1">
          <p15:clr>
            <a:srgbClr val="F26B43"/>
          </p15:clr>
        </p15:guide>
        <p15:guide id="3" pos="7416" userDrawn="1">
          <p15:clr>
            <a:srgbClr val="F26B43"/>
          </p15:clr>
        </p15:guide>
        <p15:guide id="4" pos="3048" userDrawn="1">
          <p15:clr>
            <a:srgbClr val="F26B43"/>
          </p15:clr>
        </p15:guide>
        <p15:guide id="5" pos="3744" userDrawn="1">
          <p15:clr>
            <a:srgbClr val="F26B43"/>
          </p15:clr>
        </p15:guide>
        <p15:guide id="6" orient="horz" pos="504" userDrawn="1">
          <p15:clr>
            <a:srgbClr val="F26B43"/>
          </p15:clr>
        </p15:guide>
        <p15:guide id="7" orient="horz" pos="888" userDrawn="1">
          <p15:clr>
            <a:srgbClr val="F26B43"/>
          </p15:clr>
        </p15:guide>
        <p15:guide id="8" orient="horz" pos="1080" userDrawn="1">
          <p15:clr>
            <a:srgbClr val="F26B43"/>
          </p15:clr>
        </p15:guide>
        <p15:guide id="9" orient="horz" pos="3912" userDrawn="1">
          <p15:clr>
            <a:srgbClr val="F26B43"/>
          </p15:clr>
        </p15:guide>
        <p15:guide id="10" orient="horz" pos="4152" userDrawn="1">
          <p15:clr>
            <a:srgbClr val="F26B43"/>
          </p15:clr>
        </p15:guide>
        <p15:guide id="11" orient="horz" pos="3504" userDrawn="1">
          <p15:clr>
            <a:srgbClr val="F26B43"/>
          </p15:clr>
        </p15:guide>
        <p15:guide id="12"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www.sage.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5.v1ideas.com/TheSageGroupplc/Sage300ERP?category=10077"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5EBC-230C-B747-AE2E-671A85F571C6}"/>
              </a:ext>
            </a:extLst>
          </p:cNvPr>
          <p:cNvSpPr>
            <a:spLocks noGrp="1"/>
          </p:cNvSpPr>
          <p:nvPr>
            <p:ph type="ctrTitle"/>
          </p:nvPr>
        </p:nvSpPr>
        <p:spPr/>
        <p:txBody>
          <a:bodyPr/>
          <a:lstStyle/>
          <a:p>
            <a:r>
              <a:rPr lang="en-US" dirty="0"/>
              <a:t>Sage 300</a:t>
            </a:r>
            <a:br>
              <a:rPr lang="en-US" dirty="0"/>
            </a:br>
            <a:r>
              <a:rPr lang="en-US" dirty="0"/>
              <a:t>Web SDK</a:t>
            </a:r>
            <a:br>
              <a:rPr lang="en-US" dirty="0"/>
            </a:br>
            <a:r>
              <a:rPr lang="en-US" dirty="0"/>
              <a:t>2023.1 Overview</a:t>
            </a:r>
          </a:p>
        </p:txBody>
      </p:sp>
      <p:sp>
        <p:nvSpPr>
          <p:cNvPr id="3" name="Subtitle 2">
            <a:extLst>
              <a:ext uri="{FF2B5EF4-FFF2-40B4-BE49-F238E27FC236}">
                <a16:creationId xmlns:a16="http://schemas.microsoft.com/office/drawing/2014/main" id="{BA3A5602-F751-554B-9560-071726BA2EEE}"/>
              </a:ext>
            </a:extLst>
          </p:cNvPr>
          <p:cNvSpPr>
            <a:spLocks noGrp="1"/>
          </p:cNvSpPr>
          <p:nvPr>
            <p:ph type="subTitle" idx="1"/>
          </p:nvPr>
        </p:nvSpPr>
        <p:spPr/>
        <p:txBody>
          <a:bodyPr/>
          <a:lstStyle/>
          <a:p>
            <a:r>
              <a:rPr lang="en-US" dirty="0"/>
              <a:t>John Thomas (JT)</a:t>
            </a:r>
          </a:p>
          <a:p>
            <a:r>
              <a:rPr lang="en-US" dirty="0"/>
              <a:t>Principal Software Architect</a:t>
            </a:r>
          </a:p>
          <a:p>
            <a:r>
              <a:rPr lang="en-US" dirty="0"/>
              <a:t>January 2023</a:t>
            </a:r>
          </a:p>
        </p:txBody>
      </p:sp>
      <p:sp>
        <p:nvSpPr>
          <p:cNvPr id="5" name="Picture Placeholder 4">
            <a:extLst>
              <a:ext uri="{FF2B5EF4-FFF2-40B4-BE49-F238E27FC236}">
                <a16:creationId xmlns:a16="http://schemas.microsoft.com/office/drawing/2014/main" id="{38CECB6B-3EA1-CCB7-EE84-5B8A2A33FF54}"/>
              </a:ext>
            </a:extLst>
          </p:cNvPr>
          <p:cNvSpPr>
            <a:spLocks noGrp="1"/>
          </p:cNvSpPr>
          <p:nvPr>
            <p:ph type="pic" sz="quarter" idx="13"/>
          </p:nvPr>
        </p:nvSpPr>
        <p:spPr/>
      </p:sp>
      <p:pic>
        <p:nvPicPr>
          <p:cNvPr id="7" name="Picture Placeholder 4">
            <a:extLst>
              <a:ext uri="{FF2B5EF4-FFF2-40B4-BE49-F238E27FC236}">
                <a16:creationId xmlns:a16="http://schemas.microsoft.com/office/drawing/2014/main" id="{B03DB95E-24D5-7F1E-628A-2DE7C9F9A0BC}"/>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pic>
    </p:spTree>
    <p:extLst>
      <p:ext uri="{BB962C8B-B14F-4D97-AF65-F5344CB8AC3E}">
        <p14:creationId xmlns:p14="http://schemas.microsoft.com/office/powerpoint/2010/main" val="136623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Web API</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958912" cy="369332"/>
          </a:xfrm>
          <a:prstGeom prst="rect">
            <a:avLst/>
          </a:prstGeom>
          <a:noFill/>
        </p:spPr>
        <p:txBody>
          <a:bodyPr wrap="square" rtlCol="0">
            <a:spAutoFit/>
          </a:bodyPr>
          <a:lstStyle/>
          <a:p>
            <a:pPr marL="285750" indent="-285750">
              <a:buFont typeface="Arial" panose="020B0604020202020204" pitchFamily="34" charset="0"/>
              <a:buChar char="•"/>
            </a:pPr>
            <a:r>
              <a:rPr lang="en-US" dirty="0"/>
              <a:t>N/A</a:t>
            </a:r>
          </a:p>
        </p:txBody>
      </p:sp>
    </p:spTree>
    <p:extLst>
      <p:ext uri="{BB962C8B-B14F-4D97-AF65-F5344CB8AC3E}">
        <p14:creationId xmlns:p14="http://schemas.microsoft.com/office/powerpoint/2010/main" val="2187342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Documentation and Tutorials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11</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6" name="Picture Placeholder 7">
            <a:extLst>
              <a:ext uri="{FF2B5EF4-FFF2-40B4-BE49-F238E27FC236}">
                <a16:creationId xmlns:a16="http://schemas.microsoft.com/office/drawing/2014/main" id="{CCEBB85F-4AB3-6B73-7AD2-AAB6F9437AD8}"/>
              </a:ext>
            </a:extLst>
          </p:cNvPr>
          <p:cNvPicPr>
            <a:picLocks noChangeAspect="1"/>
          </p:cNvPicPr>
          <p:nvPr/>
        </p:nvPicPr>
        <p:blipFill>
          <a:blip r:embed="rId2" cstate="print">
            <a:extLst>
              <a:ext uri="{28A0092B-C50C-407E-A947-70E740481C1C}">
                <a14:useLocalDpi xmlns:a14="http://schemas.microsoft.com/office/drawing/2010/main"/>
              </a:ext>
            </a:extLst>
          </a:blip>
          <a:srcRect l="252" r="252"/>
          <a:stretch>
            <a:fill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3456812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Documentation and Tutorials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10418102" cy="169963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Update CommonCore.chm</a:t>
            </a:r>
          </a:p>
          <a:p>
            <a:pPr marL="285750" indent="-285750">
              <a:lnSpc>
                <a:spcPct val="150000"/>
              </a:lnSpc>
              <a:buFont typeface="Arial" panose="020B0604020202020204" pitchFamily="34" charset="0"/>
              <a:buChar char="•"/>
            </a:pPr>
            <a:r>
              <a:rPr lang="en-US" dirty="0"/>
              <a:t>Updated upgrade instructions 2023.0 </a:t>
            </a:r>
            <a:r>
              <a:rPr lang="en-US" dirty="0">
                <a:sym typeface="Wingdings" panose="05000000000000000000" pitchFamily="2" charset="2"/>
              </a:rPr>
              <a:t> 2023.1</a:t>
            </a:r>
          </a:p>
          <a:p>
            <a:pPr marL="285750" indent="-285750">
              <a:lnSpc>
                <a:spcPct val="150000"/>
              </a:lnSpc>
              <a:buFont typeface="Arial" panose="020B0604020202020204" pitchFamily="34" charset="0"/>
              <a:buChar char="•"/>
            </a:pPr>
            <a:r>
              <a:rPr lang="en-US" dirty="0">
                <a:sym typeface="Wingdings" panose="05000000000000000000" pitchFamily="2" charset="2"/>
              </a:rPr>
              <a:t>Drilldown document updated in docs/development</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4221906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a:xfrm>
            <a:off x="411480" y="301486"/>
            <a:ext cx="5684520" cy="594360"/>
          </a:xfrm>
        </p:spPr>
        <p:txBody>
          <a:bodyPr/>
          <a:lstStyle/>
          <a:p>
            <a:r>
              <a:rPr lang="en-US" dirty="0"/>
              <a:t>Drilldown Framework</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13</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6238729" y="0"/>
            <a:ext cx="595327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17843384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Drilldown Framework</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14</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 Placeholder 2">
            <a:extLst>
              <a:ext uri="{FF2B5EF4-FFF2-40B4-BE49-F238E27FC236}">
                <a16:creationId xmlns:a16="http://schemas.microsoft.com/office/drawing/2014/main" id="{B9194E28-21F2-4D5A-0831-CDF4F5C03155}"/>
              </a:ext>
            </a:extLst>
          </p:cNvPr>
          <p:cNvSpPr>
            <a:spLocks noGrp="1"/>
          </p:cNvSpPr>
          <p:nvPr>
            <p:ph type="body" sz="quarter" idx="12"/>
          </p:nvPr>
        </p:nvSpPr>
        <p:spPr>
          <a:xfrm>
            <a:off x="419098" y="1138680"/>
            <a:ext cx="11346180" cy="438912"/>
          </a:xfrm>
        </p:spPr>
        <p:txBody>
          <a:bodyPr/>
          <a:lstStyle/>
          <a:p>
            <a:r>
              <a:rPr lang="en-US" dirty="0"/>
              <a:t>Enhancement</a:t>
            </a:r>
          </a:p>
        </p:txBody>
      </p:sp>
      <p:sp>
        <p:nvSpPr>
          <p:cNvPr id="3" name="TextBox 2">
            <a:extLst>
              <a:ext uri="{FF2B5EF4-FFF2-40B4-BE49-F238E27FC236}">
                <a16:creationId xmlns:a16="http://schemas.microsoft.com/office/drawing/2014/main" id="{C3224182-D817-F3C9-D282-C7C3A80BA02E}"/>
              </a:ext>
            </a:extLst>
          </p:cNvPr>
          <p:cNvSpPr txBox="1"/>
          <p:nvPr/>
        </p:nvSpPr>
        <p:spPr>
          <a:xfrm>
            <a:off x="419098" y="1820426"/>
            <a:ext cx="10418102"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Multiple implementations (AP, AR, GL) consolidated into common framework</a:t>
            </a:r>
          </a:p>
          <a:p>
            <a:pPr marL="285750" indent="-285750">
              <a:lnSpc>
                <a:spcPct val="150000"/>
              </a:lnSpc>
              <a:buFont typeface="Arial" panose="020B0604020202020204" pitchFamily="34" charset="0"/>
              <a:buChar char="•"/>
            </a:pPr>
            <a:r>
              <a:rPr lang="en-US" dirty="0">
                <a:sym typeface="Wingdings" panose="05000000000000000000" pitchFamily="2" charset="2"/>
              </a:rPr>
              <a:t>Framework components are now available to all controllers deriving from InternalControllerBase</a:t>
            </a:r>
          </a:p>
          <a:p>
            <a:pPr marL="285750" indent="-285750">
              <a:lnSpc>
                <a:spcPct val="150000"/>
              </a:lnSpc>
              <a:buFont typeface="Arial" panose="020B0604020202020204" pitchFamily="34" charset="0"/>
              <a:buChar char="•"/>
            </a:pPr>
            <a:r>
              <a:rPr lang="en-US" dirty="0">
                <a:sym typeface="Wingdings" panose="05000000000000000000" pitchFamily="2" charset="2"/>
              </a:rPr>
              <a:t>New web config keys for drilldown view ids</a:t>
            </a:r>
          </a:p>
          <a:p>
            <a:pPr marL="285750" indent="-285750">
              <a:lnSpc>
                <a:spcPct val="150000"/>
              </a:lnSpc>
              <a:buFont typeface="Arial" panose="020B0604020202020204" pitchFamily="34" charset="0"/>
              <a:buChar char="•"/>
            </a:pPr>
            <a:r>
              <a:rPr lang="en-US" dirty="0">
                <a:sym typeface="Wingdings" panose="05000000000000000000" pitchFamily="2" charset="2"/>
              </a:rPr>
              <a:t>See Drilldown document in Web SDK</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710218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a:xfrm>
            <a:off x="411480" y="301486"/>
            <a:ext cx="5684520" cy="594360"/>
          </a:xfrm>
        </p:spPr>
        <p:txBody>
          <a:bodyPr/>
          <a:lstStyle/>
          <a:p>
            <a:r>
              <a:rPr lang="en-US" dirty="0"/>
              <a:t>Miscellaneous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15</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6238729" y="0"/>
            <a:ext cx="595327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4207591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Miscellaneous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 Placeholder 2">
            <a:extLst>
              <a:ext uri="{FF2B5EF4-FFF2-40B4-BE49-F238E27FC236}">
                <a16:creationId xmlns:a16="http://schemas.microsoft.com/office/drawing/2014/main" id="{B9194E28-21F2-4D5A-0831-CDF4F5C03155}"/>
              </a:ext>
            </a:extLst>
          </p:cNvPr>
          <p:cNvSpPr>
            <a:spLocks noGrp="1"/>
          </p:cNvSpPr>
          <p:nvPr>
            <p:ph type="body" sz="quarter" idx="12"/>
          </p:nvPr>
        </p:nvSpPr>
        <p:spPr>
          <a:xfrm>
            <a:off x="419098" y="1138680"/>
            <a:ext cx="11346180" cy="438912"/>
          </a:xfrm>
        </p:spPr>
        <p:txBody>
          <a:bodyPr/>
          <a:lstStyle/>
          <a:p>
            <a:r>
              <a:rPr lang="en-US" dirty="0"/>
              <a:t>FYI</a:t>
            </a:r>
          </a:p>
        </p:txBody>
      </p:sp>
      <p:sp>
        <p:nvSpPr>
          <p:cNvPr id="3" name="TextBox 2">
            <a:extLst>
              <a:ext uri="{FF2B5EF4-FFF2-40B4-BE49-F238E27FC236}">
                <a16:creationId xmlns:a16="http://schemas.microsoft.com/office/drawing/2014/main" id="{C3224182-D817-F3C9-D282-C7C3A80BA02E}"/>
              </a:ext>
            </a:extLst>
          </p:cNvPr>
          <p:cNvSpPr txBox="1"/>
          <p:nvPr/>
        </p:nvSpPr>
        <p:spPr>
          <a:xfrm>
            <a:off x="419098" y="1820426"/>
            <a:ext cx="10418102" cy="336162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A new IIS instance (Sage300Server) has been created for 2023.1</a:t>
            </a:r>
          </a:p>
          <a:p>
            <a:pPr marL="285750" indent="-285750">
              <a:lnSpc>
                <a:spcPct val="150000"/>
              </a:lnSpc>
              <a:buFont typeface="Arial" panose="020B0604020202020204" pitchFamily="34" charset="0"/>
              <a:buChar char="•"/>
            </a:pPr>
            <a:r>
              <a:rPr lang="en-US" dirty="0"/>
              <a:t>This instance supports an experimental framework for web screens</a:t>
            </a:r>
          </a:p>
          <a:p>
            <a:pPr marL="285750" indent="-285750">
              <a:lnSpc>
                <a:spcPct val="150000"/>
              </a:lnSpc>
              <a:buFont typeface="Arial" panose="020B0604020202020204" pitchFamily="34" charset="0"/>
              <a:buChar char="•"/>
            </a:pPr>
            <a:r>
              <a:rPr lang="en-US" dirty="0"/>
              <a:t>Currently only a few screens are supported</a:t>
            </a:r>
          </a:p>
          <a:p>
            <a:pPr marL="742950" lvl="1" indent="-285750">
              <a:lnSpc>
                <a:spcPct val="150000"/>
              </a:lnSpc>
              <a:buFont typeface="Arial" panose="020B0604020202020204" pitchFamily="34" charset="0"/>
              <a:buChar char="•"/>
            </a:pPr>
            <a:r>
              <a:rPr lang="en-US" dirty="0"/>
              <a:t>I/C Bill of Materials</a:t>
            </a:r>
          </a:p>
          <a:p>
            <a:pPr marL="742950" lvl="1" indent="-285750">
              <a:lnSpc>
                <a:spcPct val="150000"/>
              </a:lnSpc>
              <a:buFont typeface="Arial" panose="020B0604020202020204" pitchFamily="34" charset="0"/>
              <a:buChar char="•"/>
            </a:pPr>
            <a:r>
              <a:rPr lang="en-US" dirty="0"/>
              <a:t>I/C Assemblies/Disassemblies</a:t>
            </a:r>
          </a:p>
          <a:p>
            <a:pPr marL="742950" lvl="1" indent="-285750">
              <a:lnSpc>
                <a:spcPct val="150000"/>
              </a:lnSpc>
              <a:buFont typeface="Arial" panose="020B0604020202020204" pitchFamily="34" charset="0"/>
              <a:buChar char="•"/>
            </a:pPr>
            <a:r>
              <a:rPr lang="en-US" dirty="0"/>
              <a:t>PJC Revise Estimates</a:t>
            </a:r>
          </a:p>
          <a:p>
            <a:pPr marL="285750" indent="-285750">
              <a:lnSpc>
                <a:spcPct val="150000"/>
              </a:lnSpc>
              <a:buFont typeface="Arial" panose="020B0604020202020204" pitchFamily="34" charset="0"/>
              <a:buChar char="•"/>
            </a:pPr>
            <a:r>
              <a:rPr lang="en-US" dirty="0"/>
              <a:t>Currently only available to internal Sage 300 developers</a:t>
            </a:r>
          </a:p>
          <a:p>
            <a:pPr marL="742950" lvl="1"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106322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GitHub Repository</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a:xfrm>
            <a:off x="6254749" y="-8473"/>
            <a:ext cx="5953271" cy="6220361"/>
          </a:xfrm>
        </p:spPr>
      </p:pic>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17</a:t>
            </a:fld>
            <a:endParaRPr dirty="0"/>
          </a:p>
        </p:txBody>
      </p:sp>
    </p:spTree>
    <p:extLst>
      <p:ext uri="{BB962C8B-B14F-4D97-AF65-F5344CB8AC3E}">
        <p14:creationId xmlns:p14="http://schemas.microsoft.com/office/powerpoint/2010/main" val="1191615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GitHub Repository</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684521"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Open Source</a:t>
            </a:r>
          </a:p>
          <a:p>
            <a:pPr marL="285750" indent="-285750">
              <a:lnSpc>
                <a:spcPct val="150000"/>
              </a:lnSpc>
              <a:buFont typeface="Arial" panose="020B0604020202020204" pitchFamily="34" charset="0"/>
              <a:buChar char="•"/>
            </a:pPr>
            <a:r>
              <a:rPr lang="en-US" dirty="0">
                <a:hlinkClick r:id="rId3"/>
              </a:rPr>
              <a:t>https://github.com/SageNADev/Sage300-SDK</a:t>
            </a:r>
            <a:r>
              <a:rPr lang="en-US" dirty="0"/>
              <a:t> </a:t>
            </a:r>
          </a:p>
          <a:p>
            <a:pPr marL="285750" indent="-285750">
              <a:lnSpc>
                <a:spcPct val="150000"/>
              </a:lnSpc>
              <a:buFont typeface="Arial" panose="020B0604020202020204" pitchFamily="34" charset="0"/>
              <a:buChar char="•"/>
            </a:pPr>
            <a:r>
              <a:rPr lang="en-US" dirty="0"/>
              <a:t>2023.1 is available in the “master” branch</a:t>
            </a:r>
          </a:p>
          <a:p>
            <a:pPr marL="285750" indent="-285750">
              <a:lnSpc>
                <a:spcPct val="150000"/>
              </a:lnSpc>
              <a:buFont typeface="Arial" panose="020B0604020202020204" pitchFamily="34" charset="0"/>
              <a:buChar char="•"/>
            </a:pPr>
            <a:r>
              <a:rPr lang="en-US" dirty="0"/>
              <a:t>2023.2 is available in the “develop” branch</a:t>
            </a:r>
          </a:p>
          <a:p>
            <a:pPr marL="285750" indent="-285750">
              <a:lnSpc>
                <a:spcPct val="150000"/>
              </a:lnSpc>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FBE18EBC-5137-18C6-450B-C9188BC1D89E}"/>
              </a:ext>
            </a:extLst>
          </p:cNvPr>
          <p:cNvSpPr/>
          <p:nvPr/>
        </p:nvSpPr>
        <p:spPr>
          <a:xfrm>
            <a:off x="7034318" y="1342440"/>
            <a:ext cx="4169301" cy="4462760"/>
          </a:xfrm>
          <a:prstGeom prst="rect">
            <a:avLst/>
          </a:prstGeom>
        </p:spPr>
        <p:txBody>
          <a:bodyPr wrap="square" numCol="1">
            <a:spAutoFit/>
          </a:bodyPr>
          <a:lstStyle/>
          <a:p>
            <a:r>
              <a:rPr lang="en-US" sz="1600" b="1" dirty="0"/>
              <a:t>Archives</a:t>
            </a:r>
          </a:p>
          <a:p>
            <a:endParaRPr lang="en-US" sz="1600" dirty="0"/>
          </a:p>
          <a:p>
            <a:pPr marL="285750" indent="-285750" algn="l">
              <a:buFont typeface="Arial" panose="020B0604020202020204" pitchFamily="34" charset="0"/>
              <a:buChar char="•"/>
            </a:pPr>
            <a:r>
              <a:rPr lang="en-US" sz="1400" dirty="0"/>
              <a:t>2023.0 available in “release-2023.0”</a:t>
            </a:r>
          </a:p>
          <a:p>
            <a:pPr marL="285750" indent="-285750" algn="l">
              <a:buFont typeface="Arial" panose="020B0604020202020204" pitchFamily="34" charset="0"/>
              <a:buChar char="•"/>
            </a:pPr>
            <a:r>
              <a:rPr lang="en-US" sz="1400" dirty="0"/>
              <a:t>2022.1 available in “release-2022.2”</a:t>
            </a:r>
          </a:p>
          <a:p>
            <a:pPr marL="285750" indent="-285750" algn="l">
              <a:buFont typeface="Arial" panose="020B0604020202020204" pitchFamily="34" charset="0"/>
              <a:buChar char="•"/>
            </a:pPr>
            <a:r>
              <a:rPr lang="en-US" sz="1400" dirty="0"/>
              <a:t>2022.1 available in “release-2022.1”</a:t>
            </a:r>
          </a:p>
          <a:p>
            <a:pPr marL="285750" indent="-285750" algn="l">
              <a:buFont typeface="Arial" panose="020B0604020202020204" pitchFamily="34" charset="0"/>
              <a:buChar char="•"/>
            </a:pPr>
            <a:r>
              <a:rPr lang="en-US" sz="1400" dirty="0"/>
              <a:t>2022.0 available in “release-2022.0”</a:t>
            </a:r>
          </a:p>
          <a:p>
            <a:pPr marL="285750" indent="-285750" algn="l">
              <a:buFont typeface="Arial" panose="020B0604020202020204" pitchFamily="34" charset="0"/>
              <a:buChar char="•"/>
            </a:pPr>
            <a:r>
              <a:rPr lang="en-US" sz="1400" dirty="0"/>
              <a:t>2021.2 available in “release-2021.2”</a:t>
            </a:r>
          </a:p>
          <a:p>
            <a:pPr marL="285750" indent="-285750" algn="l">
              <a:buFont typeface="Arial" panose="020B0604020202020204" pitchFamily="34" charset="0"/>
              <a:buChar char="•"/>
            </a:pPr>
            <a:r>
              <a:rPr lang="en-US" sz="1400" dirty="0"/>
              <a:t>2021.0 available in “release-2021.0”</a:t>
            </a:r>
          </a:p>
          <a:p>
            <a:pPr marL="285750" indent="-285750" algn="l">
              <a:buFont typeface="Arial" panose="020B0604020202020204" pitchFamily="34" charset="0"/>
              <a:buChar char="•"/>
            </a:pPr>
            <a:r>
              <a:rPr lang="en-US" sz="1400" dirty="0"/>
              <a:t>2020.2 available in “release-2020.2”</a:t>
            </a:r>
          </a:p>
          <a:p>
            <a:pPr marL="285750" indent="-285750" algn="l">
              <a:buFont typeface="Arial" panose="020B0604020202020204" pitchFamily="34" charset="0"/>
              <a:buChar char="•"/>
            </a:pPr>
            <a:r>
              <a:rPr lang="en-US" sz="1400" dirty="0"/>
              <a:t>2020.1 available in “release-2020.1”</a:t>
            </a:r>
          </a:p>
          <a:p>
            <a:pPr marL="285750" indent="-285750" algn="l">
              <a:buFont typeface="Arial" panose="020B0604020202020204" pitchFamily="34" charset="0"/>
              <a:buChar char="•"/>
            </a:pPr>
            <a:r>
              <a:rPr lang="en-US" sz="1400" dirty="0"/>
              <a:t>2020.0 available in “release-2020.0”</a:t>
            </a:r>
          </a:p>
          <a:p>
            <a:pPr marL="285750" indent="-285750" algn="l">
              <a:buFont typeface="Arial" panose="020B0604020202020204" pitchFamily="34" charset="0"/>
              <a:buChar char="•"/>
            </a:pPr>
            <a:r>
              <a:rPr lang="en-US" sz="1400" dirty="0"/>
              <a:t>2019.2 available in “release-2019.2”</a:t>
            </a:r>
          </a:p>
          <a:p>
            <a:pPr marL="285750" indent="-285750" algn="l">
              <a:buFont typeface="Arial" panose="020B0604020202020204" pitchFamily="34" charset="0"/>
              <a:buChar char="•"/>
            </a:pPr>
            <a:r>
              <a:rPr lang="en-US" sz="1400" dirty="0"/>
              <a:t>2019.1 available in “release-2019.1”</a:t>
            </a:r>
          </a:p>
          <a:p>
            <a:pPr marL="285750" indent="-285750" algn="l">
              <a:buFont typeface="Arial" panose="020B0604020202020204" pitchFamily="34" charset="0"/>
              <a:buChar char="•"/>
            </a:pPr>
            <a:r>
              <a:rPr lang="en-US" sz="1400" dirty="0"/>
              <a:t>2019.0 available in “release-2019.0”</a:t>
            </a:r>
          </a:p>
          <a:p>
            <a:pPr marL="285750" indent="-285750" algn="l">
              <a:buFont typeface="Arial" panose="020B0604020202020204" pitchFamily="34" charset="0"/>
              <a:buChar char="•"/>
            </a:pPr>
            <a:r>
              <a:rPr lang="en-US" sz="1400" dirty="0"/>
              <a:t>2018.2 available in “release-2018.2”</a:t>
            </a:r>
          </a:p>
          <a:p>
            <a:pPr marL="285750" indent="-285750" algn="l">
              <a:buFont typeface="Arial" panose="020B0604020202020204" pitchFamily="34" charset="0"/>
              <a:buChar char="•"/>
            </a:pPr>
            <a:r>
              <a:rPr lang="en-US" sz="1400" dirty="0"/>
              <a:t>2018.1 available in “release-2018.1”</a:t>
            </a:r>
          </a:p>
          <a:p>
            <a:pPr marL="285750" indent="-285750" algn="l">
              <a:buFont typeface="Arial" panose="020B0604020202020204" pitchFamily="34" charset="0"/>
              <a:buChar char="•"/>
            </a:pPr>
            <a:r>
              <a:rPr lang="en-US" sz="1400" dirty="0"/>
              <a:t>2018.0 available in “release-2018”</a:t>
            </a:r>
          </a:p>
          <a:p>
            <a:pPr marL="285750" indent="-285750" algn="l">
              <a:buFont typeface="Arial" panose="020B0604020202020204" pitchFamily="34" charset="0"/>
              <a:buChar char="•"/>
            </a:pPr>
            <a:r>
              <a:rPr lang="en-US" sz="1400" dirty="0"/>
              <a:t>2017.2 available in “release-2017.2”</a:t>
            </a:r>
          </a:p>
          <a:p>
            <a:pPr marL="285750" indent="-285750" algn="l">
              <a:buFont typeface="Arial" panose="020B0604020202020204" pitchFamily="34" charset="0"/>
              <a:buChar char="•"/>
            </a:pPr>
            <a:r>
              <a:rPr lang="en-US" sz="1400" dirty="0"/>
              <a:t>2017.1 available in “release-2017.1”</a:t>
            </a:r>
          </a:p>
          <a:p>
            <a:pPr marL="285750" indent="-285750" algn="l">
              <a:buFont typeface="Arial" panose="020B0604020202020204" pitchFamily="34" charset="0"/>
              <a:buChar char="•"/>
            </a:pPr>
            <a:r>
              <a:rPr lang="en-US" sz="1400" dirty="0"/>
              <a:t>2017.0 available in “release-2017”</a:t>
            </a:r>
          </a:p>
        </p:txBody>
      </p:sp>
    </p:spTree>
    <p:extLst>
      <p:ext uri="{BB962C8B-B14F-4D97-AF65-F5344CB8AC3E}">
        <p14:creationId xmlns:p14="http://schemas.microsoft.com/office/powerpoint/2010/main" val="280083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Partner Requests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19</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6238729" y="0"/>
            <a:ext cx="595327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3086575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Web SDK</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Goal</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a:t>
            </a:fld>
            <a:endParaRPr dirty="0"/>
          </a:p>
        </p:txBody>
      </p:sp>
      <p:sp>
        <p:nvSpPr>
          <p:cNvPr id="8" name="TextBox 7">
            <a:extLst>
              <a:ext uri="{FF2B5EF4-FFF2-40B4-BE49-F238E27FC236}">
                <a16:creationId xmlns:a16="http://schemas.microsoft.com/office/drawing/2014/main" id="{8447D49A-9DCE-6C5D-016A-E87EB87B10C1}"/>
              </a:ext>
            </a:extLst>
          </p:cNvPr>
          <p:cNvSpPr txBox="1"/>
          <p:nvPr/>
        </p:nvSpPr>
        <p:spPr>
          <a:xfrm>
            <a:off x="629392" y="2365641"/>
            <a:ext cx="4857008" cy="646331"/>
          </a:xfrm>
          <a:prstGeom prst="rect">
            <a:avLst/>
          </a:prstGeom>
          <a:noFill/>
        </p:spPr>
        <p:txBody>
          <a:bodyPr wrap="square" rtlCol="0">
            <a:spAutoFit/>
          </a:bodyPr>
          <a:lstStyle/>
          <a:p>
            <a:r>
              <a:rPr lang="en-GB" dirty="0">
                <a:cs typeface="Arial"/>
              </a:rPr>
              <a:t>“The goal of the Web SDK is to get developers up and running quickly and easily.”</a:t>
            </a:r>
          </a:p>
        </p:txBody>
      </p:sp>
      <p:graphicFrame>
        <p:nvGraphicFramePr>
          <p:cNvPr id="7" name="Diagram 6">
            <a:extLst>
              <a:ext uri="{FF2B5EF4-FFF2-40B4-BE49-F238E27FC236}">
                <a16:creationId xmlns:a16="http://schemas.microsoft.com/office/drawing/2014/main" id="{7DDFEED2-E6BF-2933-AA6E-884B92886F36}"/>
              </a:ext>
            </a:extLst>
          </p:cNvPr>
          <p:cNvGraphicFramePr/>
          <p:nvPr>
            <p:extLst>
              <p:ext uri="{D42A27DB-BD31-4B8C-83A1-F6EECF244321}">
                <p14:modId xmlns:p14="http://schemas.microsoft.com/office/powerpoint/2010/main" val="2195369843"/>
              </p:ext>
            </p:extLst>
          </p:nvPr>
        </p:nvGraphicFramePr>
        <p:xfrm>
          <a:off x="5721303" y="1103136"/>
          <a:ext cx="6362419" cy="4651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9611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Partner Requests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684521"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Bring these to the Sage 300 Product Manager</a:t>
            </a:r>
          </a:p>
          <a:p>
            <a:pPr marL="285750" indent="-285750">
              <a:lnSpc>
                <a:spcPct val="150000"/>
              </a:lnSpc>
              <a:buFont typeface="Arial" panose="020B0604020202020204" pitchFamily="34" charset="0"/>
              <a:buChar char="•"/>
            </a:pPr>
            <a:r>
              <a:rPr lang="en-US" dirty="0"/>
              <a:t>Add these to the Sage 300 Ideas Site</a:t>
            </a:r>
          </a:p>
          <a:p>
            <a:pPr marL="742950" lvl="1" indent="-285750">
              <a:lnSpc>
                <a:spcPct val="150000"/>
              </a:lnSpc>
              <a:buFont typeface="Arial" panose="020B0604020202020204" pitchFamily="34" charset="0"/>
              <a:buChar char="•"/>
            </a:pPr>
            <a:r>
              <a:rPr lang="en-US" u="sng" dirty="0">
                <a:solidFill>
                  <a:srgbClr val="0563C1"/>
                </a:solidFill>
                <a:effectLst/>
                <a:latin typeface="Calibri" panose="020F0502020204030204" pitchFamily="34" charset="0"/>
                <a:ea typeface="Calibri" panose="020F0502020204030204" pitchFamily="34" charset="0"/>
                <a:hlinkClick r:id="rId3"/>
              </a:rPr>
              <a:t>Sage 300 Ideas Forum</a:t>
            </a:r>
            <a:endParaRPr lang="en-US" u="sng" dirty="0">
              <a:solidFill>
                <a:srgbClr val="0563C1"/>
              </a:solidFill>
              <a:effectLst/>
              <a:latin typeface="Calibri" panose="020F0502020204030204" pitchFamily="34" charset="0"/>
              <a:ea typeface="Calibri" panose="020F0502020204030204" pitchFamily="34" charset="0"/>
            </a:endParaRPr>
          </a:p>
          <a:p>
            <a:pPr marL="285750" indent="-285750">
              <a:lnSpc>
                <a:spcPct val="150000"/>
              </a:lnSpc>
              <a:buFont typeface="Arial" panose="020B0604020202020204" pitchFamily="34" charset="0"/>
              <a:buChar char="•"/>
            </a:pPr>
            <a:r>
              <a:rPr lang="en-US" dirty="0"/>
              <a:t>Your voice and feedback resounds the loudest!</a:t>
            </a:r>
          </a:p>
          <a:p>
            <a:pPr marL="285750" indent="-285750">
              <a:lnSpc>
                <a:spcPct val="150000"/>
              </a:lnSpc>
              <a:buFont typeface="Arial" panose="020B0604020202020204" pitchFamily="34" charset="0"/>
              <a:buChar char="•"/>
            </a:pPr>
            <a:endParaRPr lang="en-US" dirty="0"/>
          </a:p>
        </p:txBody>
      </p:sp>
      <p:pic>
        <p:nvPicPr>
          <p:cNvPr id="8" name="Picture 7">
            <a:extLst>
              <a:ext uri="{FF2B5EF4-FFF2-40B4-BE49-F238E27FC236}">
                <a16:creationId xmlns:a16="http://schemas.microsoft.com/office/drawing/2014/main" id="{A94ADF6A-C8F7-2883-4376-458479D513D9}"/>
              </a:ext>
            </a:extLst>
          </p:cNvPr>
          <p:cNvPicPr>
            <a:picLocks noChangeAspect="1"/>
          </p:cNvPicPr>
          <p:nvPr/>
        </p:nvPicPr>
        <p:blipFill>
          <a:blip r:embed="rId4"/>
          <a:stretch>
            <a:fillRect/>
          </a:stretch>
        </p:blipFill>
        <p:spPr>
          <a:xfrm>
            <a:off x="6096000" y="1347300"/>
            <a:ext cx="5246487" cy="4332302"/>
          </a:xfrm>
          <a:prstGeom prst="rect">
            <a:avLst/>
          </a:prstGeom>
        </p:spPr>
      </p:pic>
    </p:spTree>
    <p:extLst>
      <p:ext uri="{BB962C8B-B14F-4D97-AF65-F5344CB8AC3E}">
        <p14:creationId xmlns:p14="http://schemas.microsoft.com/office/powerpoint/2010/main" val="325507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FC2C-5A08-6F46-8E65-E43E85D295D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196893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Corrected Issues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3</a:t>
            </a:fld>
            <a:endParaRPr dirty="0"/>
          </a:p>
        </p:txBody>
      </p:sp>
      <p:sp>
        <p:nvSpPr>
          <p:cNvPr id="7" name="Picture Placeholder 6">
            <a:extLst>
              <a:ext uri="{FF2B5EF4-FFF2-40B4-BE49-F238E27FC236}">
                <a16:creationId xmlns:a16="http://schemas.microsoft.com/office/drawing/2014/main" id="{6E1A082E-8CF1-9A2E-4D67-48E8155216F4}"/>
              </a:ext>
            </a:extLst>
          </p:cNvPr>
          <p:cNvSpPr>
            <a:spLocks noGrp="1"/>
          </p:cNvSpPr>
          <p:nvPr>
            <p:ph type="pic" sz="quarter" idx="13"/>
          </p:nvPr>
        </p:nvSpPr>
        <p:spPr/>
      </p:sp>
      <p:pic>
        <p:nvPicPr>
          <p:cNvPr id="8" name="Picture Placeholder 8">
            <a:extLst>
              <a:ext uri="{FF2B5EF4-FFF2-40B4-BE49-F238E27FC236}">
                <a16:creationId xmlns:a16="http://schemas.microsoft.com/office/drawing/2014/main" id="{7540472F-6BC6-EA4C-0EF7-F6DFFD6B088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238729" y="0"/>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359941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Corrected Issues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4</a:t>
            </a:fld>
            <a:endParaRPr dirty="0"/>
          </a:p>
        </p:txBody>
      </p:sp>
      <p:sp>
        <p:nvSpPr>
          <p:cNvPr id="18" name="Oval 17">
            <a:extLst>
              <a:ext uri="{FF2B5EF4-FFF2-40B4-BE49-F238E27FC236}">
                <a16:creationId xmlns:a16="http://schemas.microsoft.com/office/drawing/2014/main" id="{4F2C5E54-D9DF-42B2-2562-F9B8A5AF6052}"/>
              </a:ext>
            </a:extLst>
          </p:cNvPr>
          <p:cNvSpPr/>
          <p:nvPr/>
        </p:nvSpPr>
        <p:spPr>
          <a:xfrm>
            <a:off x="508000" y="150560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Misc</a:t>
            </a:r>
          </a:p>
        </p:txBody>
      </p:sp>
      <p:sp>
        <p:nvSpPr>
          <p:cNvPr id="19" name="Oval 18">
            <a:extLst>
              <a:ext uri="{FF2B5EF4-FFF2-40B4-BE49-F238E27FC236}">
                <a16:creationId xmlns:a16="http://schemas.microsoft.com/office/drawing/2014/main" id="{078B5E94-918E-B9B4-B101-8C3AE30C0A7E}"/>
              </a:ext>
            </a:extLst>
          </p:cNvPr>
          <p:cNvSpPr/>
          <p:nvPr/>
        </p:nvSpPr>
        <p:spPr>
          <a:xfrm>
            <a:off x="526703" y="318493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Samples</a:t>
            </a:r>
          </a:p>
        </p:txBody>
      </p:sp>
      <p:sp>
        <p:nvSpPr>
          <p:cNvPr id="20" name="Oval 19">
            <a:extLst>
              <a:ext uri="{FF2B5EF4-FFF2-40B4-BE49-F238E27FC236}">
                <a16:creationId xmlns:a16="http://schemas.microsoft.com/office/drawing/2014/main" id="{F27F2E95-7624-C6E9-545A-F785966E489B}"/>
              </a:ext>
            </a:extLst>
          </p:cNvPr>
          <p:cNvSpPr/>
          <p:nvPr/>
        </p:nvSpPr>
        <p:spPr>
          <a:xfrm>
            <a:off x="526703" y="486426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Custom</a:t>
            </a:r>
          </a:p>
        </p:txBody>
      </p:sp>
      <p:graphicFrame>
        <p:nvGraphicFramePr>
          <p:cNvPr id="21" name="Table 20">
            <a:extLst>
              <a:ext uri="{FF2B5EF4-FFF2-40B4-BE49-F238E27FC236}">
                <a16:creationId xmlns:a16="http://schemas.microsoft.com/office/drawing/2014/main" id="{61BB5125-7E45-E2C8-FCDE-88C102E97526}"/>
              </a:ext>
            </a:extLst>
          </p:cNvPr>
          <p:cNvGraphicFramePr>
            <a:graphicFrameLocks noGrp="1"/>
          </p:cNvGraphicFramePr>
          <p:nvPr>
            <p:extLst>
              <p:ext uri="{D42A27DB-BD31-4B8C-83A1-F6EECF244321}">
                <p14:modId xmlns:p14="http://schemas.microsoft.com/office/powerpoint/2010/main" val="1636811998"/>
              </p:ext>
            </p:extLst>
          </p:nvPr>
        </p:nvGraphicFramePr>
        <p:xfrm>
          <a:off x="1995053" y="1194546"/>
          <a:ext cx="9325219" cy="4655411"/>
        </p:xfrm>
        <a:graphic>
          <a:graphicData uri="http://schemas.openxmlformats.org/drawingml/2006/table">
            <a:tbl>
              <a:tblPr firstRow="1" bandRow="1">
                <a:tableStyleId>{5940675A-B579-460E-94D1-54222C63F5DA}</a:tableStyleId>
              </a:tblPr>
              <a:tblGrid>
                <a:gridCol w="9325219">
                  <a:extLst>
                    <a:ext uri="{9D8B030D-6E8A-4147-A177-3AD203B41FA5}">
                      <a16:colId xmlns:a16="http://schemas.microsoft.com/office/drawing/2014/main" val="877668094"/>
                    </a:ext>
                  </a:extLst>
                </a:gridCol>
              </a:tblGrid>
              <a:tr h="1889027">
                <a:tc>
                  <a:txBody>
                    <a:bodyPr/>
                    <a:lstStyle/>
                    <a:p>
                      <a:pPr marL="171450" indent="-171450">
                        <a:spcAft>
                          <a:spcPts val="300"/>
                        </a:spcAft>
                        <a:buFont typeface="Arial" panose="020B0604020202020204" pitchFamily="34" charset="0"/>
                        <a:buChar char="•"/>
                      </a:pPr>
                      <a:r>
                        <a:rPr lang="en-GB" sz="1600" dirty="0"/>
                        <a:t>Added HTML and Range validations for declarative report framework</a:t>
                      </a:r>
                      <a:endParaRPr lang="en-US" sz="1600" dirty="0"/>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383192">
                <a:tc>
                  <a:txBody>
                    <a:bodyPr/>
                    <a:lstStyle/>
                    <a:p>
                      <a:pPr marL="171450" indent="-171450">
                        <a:spcAft>
                          <a:spcPts val="300"/>
                        </a:spcAft>
                        <a:buFont typeface="Arial" panose="020B0604020202020204" pitchFamily="34" charset="0"/>
                        <a:buChar char="•"/>
                      </a:pPr>
                      <a:r>
                        <a:rPr lang="en-US" sz="1600" dirty="0"/>
                        <a:t>Cell mask issue corrected in Segment Codes sample</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383192">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1600" dirty="0"/>
                        <a:t>N/A</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bl>
          </a:graphicData>
        </a:graphic>
      </p:graphicFrame>
    </p:spTree>
    <p:extLst>
      <p:ext uri="{BB962C8B-B14F-4D97-AF65-F5344CB8AC3E}">
        <p14:creationId xmlns:p14="http://schemas.microsoft.com/office/powerpoint/2010/main" val="2097392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Wizards</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254749" y="-8473"/>
            <a:ext cx="5953271" cy="6220361"/>
          </a:xfrm>
        </p:spPr>
      </p:pic>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5</a:t>
            </a:fld>
            <a:endParaRPr dirty="0"/>
          </a:p>
        </p:txBody>
      </p:sp>
    </p:spTree>
    <p:extLst>
      <p:ext uri="{BB962C8B-B14F-4D97-AF65-F5344CB8AC3E}">
        <p14:creationId xmlns:p14="http://schemas.microsoft.com/office/powerpoint/2010/main" val="1927010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Wizards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6</a:t>
            </a:fld>
            <a:endParaRPr dirty="0"/>
          </a:p>
        </p:txBody>
      </p:sp>
      <p:sp>
        <p:nvSpPr>
          <p:cNvPr id="8" name="Oval 7">
            <a:extLst>
              <a:ext uri="{FF2B5EF4-FFF2-40B4-BE49-F238E27FC236}">
                <a16:creationId xmlns:a16="http://schemas.microsoft.com/office/drawing/2014/main" id="{DCC18AD7-997D-2DFF-4323-E34833C08D18}"/>
              </a:ext>
            </a:extLst>
          </p:cNvPr>
          <p:cNvSpPr/>
          <p:nvPr/>
        </p:nvSpPr>
        <p:spPr>
          <a:xfrm>
            <a:off x="504825" y="112450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Solution</a:t>
            </a:r>
          </a:p>
        </p:txBody>
      </p:sp>
      <p:sp>
        <p:nvSpPr>
          <p:cNvPr id="9" name="Oval 8">
            <a:extLst>
              <a:ext uri="{FF2B5EF4-FFF2-40B4-BE49-F238E27FC236}">
                <a16:creationId xmlns:a16="http://schemas.microsoft.com/office/drawing/2014/main" id="{B559EC0D-6B8E-3ED2-49B2-073D6F44E15F}"/>
              </a:ext>
            </a:extLst>
          </p:cNvPr>
          <p:cNvSpPr/>
          <p:nvPr/>
        </p:nvSpPr>
        <p:spPr>
          <a:xfrm>
            <a:off x="546125" y="2764337"/>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Code</a:t>
            </a:r>
          </a:p>
        </p:txBody>
      </p:sp>
      <p:sp>
        <p:nvSpPr>
          <p:cNvPr id="10" name="Oval 9">
            <a:extLst>
              <a:ext uri="{FF2B5EF4-FFF2-40B4-BE49-F238E27FC236}">
                <a16:creationId xmlns:a16="http://schemas.microsoft.com/office/drawing/2014/main" id="{5C26AE41-92B8-475F-CD4B-B4D0D9270ABC}"/>
              </a:ext>
            </a:extLst>
          </p:cNvPr>
          <p:cNvSpPr/>
          <p:nvPr/>
        </p:nvSpPr>
        <p:spPr>
          <a:xfrm>
            <a:off x="546125" y="4527234"/>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Upgrade</a:t>
            </a:r>
          </a:p>
        </p:txBody>
      </p:sp>
      <p:sp>
        <p:nvSpPr>
          <p:cNvPr id="11" name="Oval 10">
            <a:extLst>
              <a:ext uri="{FF2B5EF4-FFF2-40B4-BE49-F238E27FC236}">
                <a16:creationId xmlns:a16="http://schemas.microsoft.com/office/drawing/2014/main" id="{FD67A6AE-D69C-34F5-2683-0EF8DC5752F2}"/>
              </a:ext>
            </a:extLst>
          </p:cNvPr>
          <p:cNvSpPr/>
          <p:nvPr/>
        </p:nvSpPr>
        <p:spPr>
          <a:xfrm>
            <a:off x="7942446" y="1382214"/>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Custom</a:t>
            </a:r>
          </a:p>
        </p:txBody>
      </p:sp>
      <p:sp>
        <p:nvSpPr>
          <p:cNvPr id="12" name="Oval 11">
            <a:extLst>
              <a:ext uri="{FF2B5EF4-FFF2-40B4-BE49-F238E27FC236}">
                <a16:creationId xmlns:a16="http://schemas.microsoft.com/office/drawing/2014/main" id="{CF75E48A-DF41-131C-12AD-C51FFC2B42D1}"/>
              </a:ext>
            </a:extLst>
          </p:cNvPr>
          <p:cNvSpPr/>
          <p:nvPr/>
        </p:nvSpPr>
        <p:spPr>
          <a:xfrm>
            <a:off x="7942446" y="3307487"/>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Language</a:t>
            </a:r>
          </a:p>
        </p:txBody>
      </p:sp>
      <p:graphicFrame>
        <p:nvGraphicFramePr>
          <p:cNvPr id="13" name="Table 12">
            <a:extLst>
              <a:ext uri="{FF2B5EF4-FFF2-40B4-BE49-F238E27FC236}">
                <a16:creationId xmlns:a16="http://schemas.microsoft.com/office/drawing/2014/main" id="{3DB9A7E7-95A3-4D00-C820-11F4CFC47AB3}"/>
              </a:ext>
            </a:extLst>
          </p:cNvPr>
          <p:cNvGraphicFramePr>
            <a:graphicFrameLocks noGrp="1"/>
          </p:cNvGraphicFramePr>
          <p:nvPr>
            <p:extLst>
              <p:ext uri="{D42A27DB-BD31-4B8C-83A1-F6EECF244321}">
                <p14:modId xmlns:p14="http://schemas.microsoft.com/office/powerpoint/2010/main" val="641217235"/>
              </p:ext>
            </p:extLst>
          </p:nvPr>
        </p:nvGraphicFramePr>
        <p:xfrm>
          <a:off x="1995054" y="1194546"/>
          <a:ext cx="5786489" cy="4977149"/>
        </p:xfrm>
        <a:graphic>
          <a:graphicData uri="http://schemas.openxmlformats.org/drawingml/2006/table">
            <a:tbl>
              <a:tblPr firstRow="1" bandRow="1">
                <a:tableStyleId>{5940675A-B579-460E-94D1-54222C63F5DA}</a:tableStyleId>
              </a:tblPr>
              <a:tblGrid>
                <a:gridCol w="5786489">
                  <a:extLst>
                    <a:ext uri="{9D8B030D-6E8A-4147-A177-3AD203B41FA5}">
                      <a16:colId xmlns:a16="http://schemas.microsoft.com/office/drawing/2014/main" val="877668094"/>
                    </a:ext>
                  </a:extLst>
                </a:gridCol>
              </a:tblGrid>
              <a:tr h="1587413">
                <a:tc>
                  <a:txBody>
                    <a:bodyPr/>
                    <a:lstStyle/>
                    <a:p>
                      <a:pPr marL="171450" indent="-171450">
                        <a:spcAft>
                          <a:spcPts val="300"/>
                        </a:spcAft>
                        <a:buFont typeface="Arial" panose="020B0604020202020204" pitchFamily="34" charset="0"/>
                        <a:buChar char="•"/>
                      </a:pPr>
                      <a:r>
                        <a:rPr lang="en-GB" sz="1600" dirty="0"/>
                        <a:t>Sync global files</a:t>
                      </a:r>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171450" indent="-171450">
                        <a:spcAft>
                          <a:spcPts val="300"/>
                        </a:spcAft>
                        <a:buFont typeface="Arial" panose="020B0604020202020204" pitchFamily="34" charset="0"/>
                        <a:buChar char="•"/>
                      </a:pPr>
                      <a:endParaRPr lang="en-GB" sz="1600" dirty="0"/>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587413">
                <a:tc>
                  <a:txBody>
                    <a:bodyPr/>
                    <a:lstStyle/>
                    <a:p>
                      <a:pPr marL="171450" indent="-171450">
                        <a:spcAft>
                          <a:spcPts val="300"/>
                        </a:spcAft>
                        <a:buFont typeface="Arial" panose="020B0604020202020204" pitchFamily="34" charset="0"/>
                        <a:buChar char="•"/>
                      </a:pPr>
                      <a:r>
                        <a:rPr lang="en-US" sz="1600" dirty="0"/>
                        <a:t>Sync global files</a:t>
                      </a:r>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487189">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GB" sz="1600" dirty="0"/>
                        <a:t>Sync global files</a:t>
                      </a:r>
                    </a:p>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bl>
          </a:graphicData>
        </a:graphic>
      </p:graphicFrame>
      <p:graphicFrame>
        <p:nvGraphicFramePr>
          <p:cNvPr id="14" name="Table 13">
            <a:extLst>
              <a:ext uri="{FF2B5EF4-FFF2-40B4-BE49-F238E27FC236}">
                <a16:creationId xmlns:a16="http://schemas.microsoft.com/office/drawing/2014/main" id="{8953A1ED-5DB0-B353-7C06-AD2AF72EA556}"/>
              </a:ext>
            </a:extLst>
          </p:cNvPr>
          <p:cNvGraphicFramePr>
            <a:graphicFrameLocks noGrp="1"/>
          </p:cNvGraphicFramePr>
          <p:nvPr>
            <p:extLst>
              <p:ext uri="{D42A27DB-BD31-4B8C-83A1-F6EECF244321}">
                <p14:modId xmlns:p14="http://schemas.microsoft.com/office/powerpoint/2010/main" val="4087668109"/>
              </p:ext>
            </p:extLst>
          </p:nvPr>
        </p:nvGraphicFramePr>
        <p:xfrm>
          <a:off x="9456523" y="1386695"/>
          <a:ext cx="2469658" cy="4815244"/>
        </p:xfrm>
        <a:graphic>
          <a:graphicData uri="http://schemas.openxmlformats.org/drawingml/2006/table">
            <a:tbl>
              <a:tblPr firstRow="1" bandRow="1">
                <a:tableStyleId>{5940675A-B579-460E-94D1-54222C63F5DA}</a:tableStyleId>
              </a:tblPr>
              <a:tblGrid>
                <a:gridCol w="2469658">
                  <a:extLst>
                    <a:ext uri="{9D8B030D-6E8A-4147-A177-3AD203B41FA5}">
                      <a16:colId xmlns:a16="http://schemas.microsoft.com/office/drawing/2014/main" val="877668094"/>
                    </a:ext>
                  </a:extLst>
                </a:gridCol>
              </a:tblGrid>
              <a:tr h="841849">
                <a:tc>
                  <a:txBody>
                    <a:bodyPr/>
                    <a:lstStyle/>
                    <a:p>
                      <a:pPr marL="171450" indent="-171450">
                        <a:spcAft>
                          <a:spcPts val="300"/>
                        </a:spcAft>
                        <a:buFont typeface="Arial" panose="020B0604020202020204" pitchFamily="34" charset="0"/>
                        <a:buChar char="•"/>
                      </a:pPr>
                      <a:r>
                        <a:rPr lang="en-GB" sz="1600" dirty="0"/>
                        <a:t>Standalone</a:t>
                      </a:r>
                    </a:p>
                    <a:p>
                      <a:pPr marL="628650" lvl="1" indent="-171450">
                        <a:spcAft>
                          <a:spcPts val="300"/>
                        </a:spcAft>
                        <a:buFont typeface="Arial" panose="020B0604020202020204" pitchFamily="34" charset="0"/>
                        <a:buChar char="•"/>
                      </a:pPr>
                      <a:r>
                        <a:rPr lang="en-GB" sz="1600" dirty="0"/>
                        <a:t>N/A</a:t>
                      </a:r>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112454">
                <a:tc>
                  <a:txBody>
                    <a:bodyPr/>
                    <a:lstStyle/>
                    <a:p>
                      <a:pPr marL="171450" indent="-171450">
                        <a:spcAft>
                          <a:spcPts val="300"/>
                        </a:spcAft>
                        <a:buFont typeface="Arial" panose="020B0604020202020204" pitchFamily="34" charset="0"/>
                        <a:buChar char="•"/>
                      </a:pPr>
                      <a:r>
                        <a:rPr lang="en-US" sz="1600" dirty="0"/>
                        <a:t>Plug-in</a:t>
                      </a:r>
                    </a:p>
                    <a:p>
                      <a:pPr marL="400004" lvl="1" indent="-171450">
                        <a:spcAft>
                          <a:spcPts val="300"/>
                        </a:spcAft>
                        <a:buFont typeface="Arial" panose="020B0604020202020204" pitchFamily="34" charset="0"/>
                        <a:buChar char="•"/>
                      </a:pPr>
                      <a:r>
                        <a:rPr lang="en-US" sz="1600" dirty="0"/>
                        <a:t>Sync global files</a:t>
                      </a:r>
                    </a:p>
                    <a:p>
                      <a:pPr marL="400004" lvl="1" indent="-171450">
                        <a:spcAft>
                          <a:spcPts val="300"/>
                        </a:spcAft>
                        <a:buFont typeface="Arial" panose="020B0604020202020204" pitchFamily="34" charset="0"/>
                        <a:buChar char="•"/>
                      </a:pPr>
                      <a:endParaRPr lang="en-US" sz="1600" dirty="0"/>
                    </a:p>
                    <a:p>
                      <a:pPr marL="228554" lvl="1" indent="0">
                        <a:spcAft>
                          <a:spcPts val="300"/>
                        </a:spcAft>
                        <a:buFont typeface="Arial" panose="020B0604020202020204" pitchFamily="34" charset="0"/>
                        <a:buNone/>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378007">
                <a:tc>
                  <a:txBody>
                    <a:bodyPr/>
                    <a:lstStyle/>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GB" sz="1600" dirty="0"/>
                        <a:t>Sync resource files</a:t>
                      </a:r>
                    </a:p>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GB" sz="1600" dirty="0"/>
                    </a:p>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GB" sz="1600" dirty="0"/>
                    </a:p>
                    <a:p>
                      <a:pPr marL="0" marR="0" lvl="0" indent="0" algn="l" defTabSz="228554" rtl="0" eaLnBrk="1" fontAlgn="auto" latinLnBrk="0" hangingPunct="1">
                        <a:lnSpc>
                          <a:spcPct val="100000"/>
                        </a:lnSpc>
                        <a:spcBef>
                          <a:spcPts val="0"/>
                        </a:spcBef>
                        <a:spcAft>
                          <a:spcPts val="300"/>
                        </a:spcAft>
                        <a:buClrTx/>
                        <a:buSzTx/>
                        <a:buFont typeface="Arial" panose="020B0604020202020204" pitchFamily="34" charset="0"/>
                        <a:buNone/>
                        <a:tabLst/>
                        <a:defRPr/>
                      </a:pPr>
                      <a:endParaRPr lang="en-GB" sz="1600" dirty="0"/>
                    </a:p>
                    <a:p>
                      <a:pPr marL="0" marR="0" lvl="0" indent="0" algn="l" defTabSz="228554" rtl="0" eaLnBrk="1" fontAlgn="auto" latinLnBrk="0" hangingPunct="1">
                        <a:lnSpc>
                          <a:spcPct val="100000"/>
                        </a:lnSpc>
                        <a:spcBef>
                          <a:spcPts val="0"/>
                        </a:spcBef>
                        <a:spcAft>
                          <a:spcPts val="300"/>
                        </a:spcAft>
                        <a:buClrTx/>
                        <a:buSzTx/>
                        <a:buFont typeface="Arial" panose="020B0604020202020204" pitchFamily="34" charset="0"/>
                        <a:buNone/>
                        <a:tabLst/>
                        <a:defRPr/>
                      </a:pPr>
                      <a:endParaRPr lang="en-GB"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r h="1329255">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1600" dirty="0"/>
                        <a:t>N/A</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90840086"/>
                  </a:ext>
                </a:extLst>
              </a:tr>
            </a:tbl>
          </a:graphicData>
        </a:graphic>
      </p:graphicFrame>
      <p:sp>
        <p:nvSpPr>
          <p:cNvPr id="15" name="Oval 14">
            <a:extLst>
              <a:ext uri="{FF2B5EF4-FFF2-40B4-BE49-F238E27FC236}">
                <a16:creationId xmlns:a16="http://schemas.microsoft.com/office/drawing/2014/main" id="{5978A890-E89A-5C88-4BB5-B5528E5537BC}"/>
              </a:ext>
            </a:extLst>
          </p:cNvPr>
          <p:cNvSpPr/>
          <p:nvPr/>
        </p:nvSpPr>
        <p:spPr>
          <a:xfrm>
            <a:off x="7966294" y="4801521"/>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dirty="0">
                <a:latin typeface="Arial"/>
                <a:cs typeface="Arial"/>
              </a:rPr>
              <a:t>View Field</a:t>
            </a:r>
            <a:endParaRPr lang="en-US" sz="1600" i="0" dirty="0">
              <a:latin typeface="Arial"/>
              <a:cs typeface="Arial"/>
            </a:endParaRPr>
          </a:p>
        </p:txBody>
      </p:sp>
    </p:spTree>
    <p:extLst>
      <p:ext uri="{BB962C8B-B14F-4D97-AF65-F5344CB8AC3E}">
        <p14:creationId xmlns:p14="http://schemas.microsoft.com/office/powerpoint/2010/main" val="3731895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Samples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7</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7" name="Picture Placeholder 5">
            <a:extLst>
              <a:ext uri="{FF2B5EF4-FFF2-40B4-BE49-F238E27FC236}">
                <a16:creationId xmlns:a16="http://schemas.microsoft.com/office/drawing/2014/main" id="{17CC12D3-B50F-77FF-F9ED-02E47FADEE4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2170181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Samples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958912" cy="369332"/>
          </a:xfrm>
          <a:prstGeom prst="rect">
            <a:avLst/>
          </a:prstGeom>
          <a:noFill/>
        </p:spPr>
        <p:txBody>
          <a:bodyPr wrap="square" rtlCol="0">
            <a:spAutoFit/>
          </a:bodyPr>
          <a:lstStyle/>
          <a:p>
            <a:pPr marL="285750" indent="-285750">
              <a:buFont typeface="Arial" panose="020B0604020202020204" pitchFamily="34" charset="0"/>
              <a:buChar char="•"/>
            </a:pPr>
            <a:r>
              <a:rPr lang="en-US" dirty="0"/>
              <a:t>Sync global files</a:t>
            </a:r>
          </a:p>
        </p:txBody>
      </p:sp>
    </p:spTree>
    <p:extLst>
      <p:ext uri="{BB962C8B-B14F-4D97-AF65-F5344CB8AC3E}">
        <p14:creationId xmlns:p14="http://schemas.microsoft.com/office/powerpoint/2010/main" val="3037043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Web API</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9</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7" name="Picture Placeholder 5">
            <a:extLst>
              <a:ext uri="{FF2B5EF4-FFF2-40B4-BE49-F238E27FC236}">
                <a16:creationId xmlns:a16="http://schemas.microsoft.com/office/drawing/2014/main" id="{17CC12D3-B50F-77FF-F9ED-02E47FADEE4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4284652549"/>
      </p:ext>
    </p:extLst>
  </p:cSld>
  <p:clrMapOvr>
    <a:masterClrMapping/>
  </p:clrMapOvr>
</p:sld>
</file>

<file path=ppt/theme/theme1.xml><?xml version="1.0" encoding="utf-8"?>
<a:theme xmlns:a="http://schemas.openxmlformats.org/drawingml/2006/main" name="Office Theme">
  <a:themeElements>
    <a:clrScheme name="Sage 2022 PPT template">
      <a:dk1>
        <a:srgbClr val="000000"/>
      </a:dk1>
      <a:lt1>
        <a:srgbClr val="FFFFFF"/>
      </a:lt1>
      <a:dk2>
        <a:srgbClr val="00D639"/>
      </a:dk2>
      <a:lt2>
        <a:srgbClr val="FFFFFF"/>
      </a:lt2>
      <a:accent1>
        <a:srgbClr val="00A65C"/>
      </a:accent1>
      <a:accent2>
        <a:srgbClr val="006362"/>
      </a:accent2>
      <a:accent3>
        <a:srgbClr val="00293F"/>
      </a:accent3>
      <a:accent4>
        <a:srgbClr val="003D3C"/>
      </a:accent4>
      <a:accent5>
        <a:srgbClr val="003652"/>
      </a:accent5>
      <a:accent6>
        <a:srgbClr val="001C2D"/>
      </a:accent6>
      <a:hlink>
        <a:srgbClr val="00A02B"/>
      </a:hlink>
      <a:folHlink>
        <a:srgbClr val="00D639"/>
      </a:folHlink>
    </a:clrScheme>
    <a:fontScheme name="Sage New Brand_Mar2022">
      <a:majorFont>
        <a:latin typeface="Sage Headline Black"/>
        <a:ea typeface=""/>
        <a:cs typeface=""/>
      </a:majorFont>
      <a:minorFont>
        <a:latin typeface="Sage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cap="rnd">
          <a:solidFill>
            <a:schemeClr val="tx2"/>
          </a:solidFill>
          <a:round/>
        </a:ln>
      </a:spPr>
      <a:bodyPr rtlCol="0" anchor="ctr"/>
      <a:lstStyle>
        <a:defPPr algn="ctr">
          <a:defRPr sz="1200" b="1" dirty="0" err="1">
            <a:solidFill>
              <a:schemeClr val="tx1"/>
            </a:solidFill>
            <a:latin typeface="Sage Text" panose="02010503040201060103" pitchFamily="2"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tx2"/>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600" b="0" i="0" dirty="0" err="1" smtClean="0">
            <a:solidFill>
              <a:schemeClr val="tx1"/>
            </a:solidFill>
            <a:latin typeface="Sage Text" panose="02010503040201060103" pitchFamily="2" charset="77"/>
          </a:defRPr>
        </a:defPPr>
      </a:lstStyle>
    </a:txDef>
  </a:objectDefaults>
  <a:extraClrSchemeLst/>
  <a:extLst>
    <a:ext uri="{05A4C25C-085E-4340-85A3-A5531E510DB2}">
      <thm15:themeFamily xmlns:thm15="http://schemas.microsoft.com/office/thememl/2012/main" name="Presentation1" id="{01E03AEB-C29B-1A42-B938-A236DE6A277A}" vid="{65C6A350-D52B-C749-8446-4ADD4E5F0B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Sage Text"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9409</TotalTime>
  <Words>479</Words>
  <Application>Microsoft Office PowerPoint</Application>
  <PresentationFormat>Widescreen</PresentationFormat>
  <Paragraphs>147</Paragraphs>
  <Slides>21</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Calibri</vt:lpstr>
      <vt:lpstr>Sage Headline Black</vt:lpstr>
      <vt:lpstr>Arial</vt:lpstr>
      <vt:lpstr>Sage Text</vt:lpstr>
      <vt:lpstr>Sage Text Light</vt:lpstr>
      <vt:lpstr>Office Theme</vt:lpstr>
      <vt:lpstr>Sage 300 Web SDK 2023.1 Overview</vt:lpstr>
      <vt:lpstr>Web SDK</vt:lpstr>
      <vt:lpstr>Corrected Issues</vt:lpstr>
      <vt:lpstr>Corrected Issues</vt:lpstr>
      <vt:lpstr>Wizards</vt:lpstr>
      <vt:lpstr>Wizards</vt:lpstr>
      <vt:lpstr>Samples</vt:lpstr>
      <vt:lpstr>Samples</vt:lpstr>
      <vt:lpstr>Web API</vt:lpstr>
      <vt:lpstr>Web API</vt:lpstr>
      <vt:lpstr>Documentation and Tutorials</vt:lpstr>
      <vt:lpstr>Documentation and Tutorials</vt:lpstr>
      <vt:lpstr>Drilldown Framework</vt:lpstr>
      <vt:lpstr>Drilldown Framework</vt:lpstr>
      <vt:lpstr>Miscellaneous</vt:lpstr>
      <vt:lpstr>Miscellaneous</vt:lpstr>
      <vt:lpstr>GitHub Repository</vt:lpstr>
      <vt:lpstr>GitHub Repository</vt:lpstr>
      <vt:lpstr>Partner Requests</vt:lpstr>
      <vt:lpstr>Partner Requests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brand PowerPoint template</dc:title>
  <dc:creator>DeForest, Jennifer</dc:creator>
  <cp:lastModifiedBy>Thomas, John</cp:lastModifiedBy>
  <cp:revision>102</cp:revision>
  <dcterms:created xsi:type="dcterms:W3CDTF">2022-05-24T17:10:57Z</dcterms:created>
  <dcterms:modified xsi:type="dcterms:W3CDTF">2023-01-04T22:12:35Z</dcterms:modified>
</cp:coreProperties>
</file>

<file path=docProps/thumbnail.jpeg>
</file>